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2" r:id="rId2"/>
    <p:sldId id="274" r:id="rId3"/>
    <p:sldId id="260" r:id="rId4"/>
    <p:sldId id="288" r:id="rId5"/>
    <p:sldId id="261" r:id="rId6"/>
    <p:sldId id="295" r:id="rId7"/>
    <p:sldId id="266" r:id="rId8"/>
    <p:sldId id="265" r:id="rId9"/>
    <p:sldId id="290" r:id="rId10"/>
    <p:sldId id="286" r:id="rId11"/>
    <p:sldId id="296" r:id="rId12"/>
    <p:sldId id="297" r:id="rId13"/>
    <p:sldId id="305" r:id="rId14"/>
    <p:sldId id="306" r:id="rId15"/>
    <p:sldId id="307" r:id="rId16"/>
    <p:sldId id="299" r:id="rId17"/>
    <p:sldId id="300" r:id="rId18"/>
    <p:sldId id="301" r:id="rId19"/>
    <p:sldId id="302" r:id="rId20"/>
    <p:sldId id="303" r:id="rId21"/>
    <p:sldId id="304" r:id="rId22"/>
    <p:sldId id="287" r:id="rId23"/>
    <p:sldId id="268" r:id="rId24"/>
    <p:sldId id="280" r:id="rId25"/>
    <p:sldId id="278" r:id="rId26"/>
    <p:sldId id="276" r:id="rId27"/>
    <p:sldId id="277" r:id="rId28"/>
    <p:sldId id="289" r:id="rId29"/>
    <p:sldId id="294" r:id="rId30"/>
    <p:sldId id="293" r:id="rId31"/>
    <p:sldId id="272" r:id="rId32"/>
    <p:sldId id="291" r:id="rId33"/>
    <p:sldId id="285" r:id="rId34"/>
  </p:sldIdLst>
  <p:sldSz cx="12192000" cy="6858000"/>
  <p:notesSz cx="6858000" cy="9144000"/>
  <p:embeddedFontLst>
    <p:embeddedFont>
      <p:font typeface="Arial Nova" panose="020B0504020202020204" pitchFamily="34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7C7F"/>
    <a:srgbClr val="FBCE01"/>
    <a:srgbClr val="FFD400"/>
    <a:srgbClr val="7C8387"/>
    <a:srgbClr val="DDBB5D"/>
    <a:srgbClr val="E7CF8D"/>
    <a:srgbClr val="D7C99D"/>
    <a:srgbClr val="FCFBF7"/>
    <a:srgbClr val="EDE5D5"/>
    <a:srgbClr val="A6A7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2F1A70-592A-49E3-890B-F012C276556E}" v="158" dt="2023-05-21T10:12:59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206" y="8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승희 이" userId="bf102d8db7c11ea5" providerId="LiveId" clId="{6E2F1A70-592A-49E3-890B-F012C276556E}"/>
    <pc:docChg chg="undo redo custSel addSld delSld modSld">
      <pc:chgData name="승희 이" userId="bf102d8db7c11ea5" providerId="LiveId" clId="{6E2F1A70-592A-49E3-890B-F012C276556E}" dt="2023-05-21T10:31:12.598" v="2818" actId="1037"/>
      <pc:docMkLst>
        <pc:docMk/>
      </pc:docMkLst>
      <pc:sldChg chg="del">
        <pc:chgData name="승희 이" userId="bf102d8db7c11ea5" providerId="LiveId" clId="{6E2F1A70-592A-49E3-890B-F012C276556E}" dt="2023-05-21T07:05:41.603" v="2187" actId="47"/>
        <pc:sldMkLst>
          <pc:docMk/>
          <pc:sldMk cId="334013816" sldId="256"/>
        </pc:sldMkLst>
      </pc:sldChg>
      <pc:sldChg chg="modSp mod">
        <pc:chgData name="승희 이" userId="bf102d8db7c11ea5" providerId="LiveId" clId="{6E2F1A70-592A-49E3-890B-F012C276556E}" dt="2023-05-20T11:30:02.439" v="1020" actId="207"/>
        <pc:sldMkLst>
          <pc:docMk/>
          <pc:sldMk cId="2254457538" sldId="260"/>
        </pc:sldMkLst>
        <pc:spChg chg="mod">
          <ac:chgData name="승희 이" userId="bf102d8db7c11ea5" providerId="LiveId" clId="{6E2F1A70-592A-49E3-890B-F012C276556E}" dt="2023-05-20T11:29:49.432" v="1016" actId="207"/>
          <ac:spMkLst>
            <pc:docMk/>
            <pc:sldMk cId="2254457538" sldId="260"/>
            <ac:spMk id="12" creationId="{C38C7E67-74DA-485F-A8AE-DA8FD6F1B699}"/>
          </ac:spMkLst>
        </pc:spChg>
        <pc:spChg chg="mod">
          <ac:chgData name="승희 이" userId="bf102d8db7c11ea5" providerId="LiveId" clId="{6E2F1A70-592A-49E3-890B-F012C276556E}" dt="2023-05-20T11:29:44.303" v="1015" actId="207"/>
          <ac:spMkLst>
            <pc:docMk/>
            <pc:sldMk cId="2254457538" sldId="260"/>
            <ac:spMk id="17" creationId="{AA208B53-099A-40CC-A54D-D084DC7C5DA5}"/>
          </ac:spMkLst>
        </pc:spChg>
        <pc:spChg chg="mod">
          <ac:chgData name="승희 이" userId="bf102d8db7c11ea5" providerId="LiveId" clId="{6E2F1A70-592A-49E3-890B-F012C276556E}" dt="2023-05-20T11:29:57.126" v="1018" actId="207"/>
          <ac:spMkLst>
            <pc:docMk/>
            <pc:sldMk cId="2254457538" sldId="260"/>
            <ac:spMk id="21" creationId="{CD9519AB-383A-4302-84C4-7A82F08C9CEF}"/>
          </ac:spMkLst>
        </pc:spChg>
        <pc:spChg chg="mod">
          <ac:chgData name="승희 이" userId="bf102d8db7c11ea5" providerId="LiveId" clId="{6E2F1A70-592A-49E3-890B-F012C276556E}" dt="2023-05-20T11:30:02.439" v="1020" actId="207"/>
          <ac:spMkLst>
            <pc:docMk/>
            <pc:sldMk cId="2254457538" sldId="260"/>
            <ac:spMk id="25" creationId="{FEB0A944-CAFF-4F64-8ADB-EAF6997D6573}"/>
          </ac:spMkLst>
        </pc:spChg>
      </pc:sldChg>
      <pc:sldChg chg="modSp mod">
        <pc:chgData name="승희 이" userId="bf102d8db7c11ea5" providerId="LiveId" clId="{6E2F1A70-592A-49E3-890B-F012C276556E}" dt="2023-05-20T11:28:36.290" v="1008" actId="1038"/>
        <pc:sldMkLst>
          <pc:docMk/>
          <pc:sldMk cId="1755158759" sldId="261"/>
        </pc:sldMkLst>
        <pc:spChg chg="mod">
          <ac:chgData name="승희 이" userId="bf102d8db7c11ea5" providerId="LiveId" clId="{6E2F1A70-592A-49E3-890B-F012C276556E}" dt="2023-05-20T11:28:36.290" v="1008" actId="1038"/>
          <ac:spMkLst>
            <pc:docMk/>
            <pc:sldMk cId="1755158759" sldId="261"/>
            <ac:spMk id="17" creationId="{6A0FB3C6-9A35-4D0E-BAED-8A65E8B20B95}"/>
          </ac:spMkLst>
        </pc:spChg>
      </pc:sldChg>
      <pc:sldChg chg="modSp mod">
        <pc:chgData name="승희 이" userId="bf102d8db7c11ea5" providerId="LiveId" clId="{6E2F1A70-592A-49E3-890B-F012C276556E}" dt="2023-05-21T05:33:16.338" v="1204" actId="1037"/>
        <pc:sldMkLst>
          <pc:docMk/>
          <pc:sldMk cId="3607944135" sldId="265"/>
        </pc:sldMkLst>
        <pc:spChg chg="mod">
          <ac:chgData name="승희 이" userId="bf102d8db7c11ea5" providerId="LiveId" clId="{6E2F1A70-592A-49E3-890B-F012C276556E}" dt="2023-05-20T11:14:35.387" v="787" actId="1076"/>
          <ac:spMkLst>
            <pc:docMk/>
            <pc:sldMk cId="3607944135" sldId="265"/>
            <ac:spMk id="25" creationId="{0D955A5C-978C-13BC-180E-39AC9F359974}"/>
          </ac:spMkLst>
        </pc:spChg>
        <pc:spChg chg="mod">
          <ac:chgData name="승희 이" userId="bf102d8db7c11ea5" providerId="LiveId" clId="{6E2F1A70-592A-49E3-890B-F012C276556E}" dt="2023-05-20T11:14:55.563" v="790" actId="1076"/>
          <ac:spMkLst>
            <pc:docMk/>
            <pc:sldMk cId="3607944135" sldId="265"/>
            <ac:spMk id="26" creationId="{9CFCA5EE-E7AA-7A7E-D7E7-AAD107C38638}"/>
          </ac:spMkLst>
        </pc:spChg>
        <pc:spChg chg="mod">
          <ac:chgData name="승희 이" userId="bf102d8db7c11ea5" providerId="LiveId" clId="{6E2F1A70-592A-49E3-890B-F012C276556E}" dt="2023-05-21T05:33:16.338" v="1204" actId="1037"/>
          <ac:spMkLst>
            <pc:docMk/>
            <pc:sldMk cId="3607944135" sldId="265"/>
            <ac:spMk id="27" creationId="{827BDCF8-A7DA-2965-E384-2DA4E320E1F6}"/>
          </ac:spMkLst>
        </pc:spChg>
        <pc:spChg chg="mod">
          <ac:chgData name="승희 이" userId="bf102d8db7c11ea5" providerId="LiveId" clId="{6E2F1A70-592A-49E3-890B-F012C276556E}" dt="2023-05-21T05:33:16.338" v="1204" actId="1037"/>
          <ac:spMkLst>
            <pc:docMk/>
            <pc:sldMk cId="3607944135" sldId="265"/>
            <ac:spMk id="28" creationId="{7490147F-3FA7-65DB-91A8-679ADA102D52}"/>
          </ac:spMkLst>
        </pc:spChg>
        <pc:spChg chg="mod">
          <ac:chgData name="승희 이" userId="bf102d8db7c11ea5" providerId="LiveId" clId="{6E2F1A70-592A-49E3-890B-F012C276556E}" dt="2023-05-20T11:14:35.387" v="787" actId="1076"/>
          <ac:spMkLst>
            <pc:docMk/>
            <pc:sldMk cId="3607944135" sldId="265"/>
            <ac:spMk id="31" creationId="{18D41931-A486-5F15-0D73-7CEFC50A741E}"/>
          </ac:spMkLst>
        </pc:spChg>
        <pc:spChg chg="mod">
          <ac:chgData name="승희 이" userId="bf102d8db7c11ea5" providerId="LiveId" clId="{6E2F1A70-592A-49E3-890B-F012C276556E}" dt="2023-05-20T11:14:55.563" v="790" actId="1076"/>
          <ac:spMkLst>
            <pc:docMk/>
            <pc:sldMk cId="3607944135" sldId="265"/>
            <ac:spMk id="32" creationId="{CF6B660C-DD63-C037-45A9-3EEA0C64E176}"/>
          </ac:spMkLst>
        </pc:spChg>
      </pc:sldChg>
      <pc:sldChg chg="modSp mod">
        <pc:chgData name="승희 이" userId="bf102d8db7c11ea5" providerId="LiveId" clId="{6E2F1A70-592A-49E3-890B-F012C276556E}" dt="2023-05-20T11:37:00.789" v="1181" actId="1037"/>
        <pc:sldMkLst>
          <pc:docMk/>
          <pc:sldMk cId="1823303108" sldId="266"/>
        </pc:sldMkLst>
        <pc:spChg chg="mod">
          <ac:chgData name="승희 이" userId="bf102d8db7c11ea5" providerId="LiveId" clId="{6E2F1A70-592A-49E3-890B-F012C276556E}" dt="2023-05-20T11:37:00.789" v="1181" actId="1037"/>
          <ac:spMkLst>
            <pc:docMk/>
            <pc:sldMk cId="1823303108" sldId="266"/>
            <ac:spMk id="3" creationId="{8F1EF4E5-8B6C-4044-98D4-4CE9EBEEE068}"/>
          </ac:spMkLst>
        </pc:spChg>
        <pc:spChg chg="mod">
          <ac:chgData name="승희 이" userId="bf102d8db7c11ea5" providerId="LiveId" clId="{6E2F1A70-592A-49E3-890B-F012C276556E}" dt="2023-05-20T11:37:00.789" v="1181" actId="1037"/>
          <ac:spMkLst>
            <pc:docMk/>
            <pc:sldMk cId="1823303108" sldId="266"/>
            <ac:spMk id="7" creationId="{ECB23695-8A31-40A6-B134-9546AED4FADD}"/>
          </ac:spMkLst>
        </pc:spChg>
      </pc:sldChg>
      <pc:sldChg chg="addSp modSp mod">
        <pc:chgData name="승희 이" userId="bf102d8db7c11ea5" providerId="LiveId" clId="{6E2F1A70-592A-49E3-890B-F012C276556E}" dt="2023-05-21T10:16:41.496" v="2790" actId="1037"/>
        <pc:sldMkLst>
          <pc:docMk/>
          <pc:sldMk cId="3322272577" sldId="268"/>
        </pc:sldMkLst>
        <pc:spChg chg="mod">
          <ac:chgData name="승희 이" userId="bf102d8db7c11ea5" providerId="LiveId" clId="{6E2F1A70-592A-49E3-890B-F012C276556E}" dt="2023-05-20T11:31:54.790" v="1165" actId="1037"/>
          <ac:spMkLst>
            <pc:docMk/>
            <pc:sldMk cId="3322272577" sldId="268"/>
            <ac:spMk id="2" creationId="{B1985EEF-2AD8-452A-AD82-3BF8C0CCB759}"/>
          </ac:spMkLst>
        </pc:spChg>
        <pc:spChg chg="mod">
          <ac:chgData name="승희 이" userId="bf102d8db7c11ea5" providerId="LiveId" clId="{6E2F1A70-592A-49E3-890B-F012C276556E}" dt="2023-05-20T11:31:54.790" v="1165" actId="1037"/>
          <ac:spMkLst>
            <pc:docMk/>
            <pc:sldMk cId="3322272577" sldId="268"/>
            <ac:spMk id="3" creationId="{82363163-7A23-46FA-8BFB-C5C551676293}"/>
          </ac:spMkLst>
        </pc:spChg>
        <pc:spChg chg="add mod ord">
          <ac:chgData name="승희 이" userId="bf102d8db7c11ea5" providerId="LiveId" clId="{6E2F1A70-592A-49E3-890B-F012C276556E}" dt="2023-05-20T11:24:01.269" v="904" actId="1076"/>
          <ac:spMkLst>
            <pc:docMk/>
            <pc:sldMk cId="3322272577" sldId="268"/>
            <ac:spMk id="4" creationId="{9CD178E8-10A7-FFC8-4211-32C8B775E640}"/>
          </ac:spMkLst>
        </pc:spChg>
        <pc:spChg chg="add mod ord">
          <ac:chgData name="승희 이" userId="bf102d8db7c11ea5" providerId="LiveId" clId="{6E2F1A70-592A-49E3-890B-F012C276556E}" dt="2023-05-20T11:24:46.904" v="976" actId="1076"/>
          <ac:spMkLst>
            <pc:docMk/>
            <pc:sldMk cId="3322272577" sldId="268"/>
            <ac:spMk id="5" creationId="{B155A271-69A5-4FBA-790D-808CBCEEBB31}"/>
          </ac:spMkLst>
        </pc:spChg>
        <pc:spChg chg="mod">
          <ac:chgData name="승희 이" userId="bf102d8db7c11ea5" providerId="LiveId" clId="{6E2F1A70-592A-49E3-890B-F012C276556E}" dt="2023-05-20T11:25:25.046" v="982" actId="1076"/>
          <ac:spMkLst>
            <pc:docMk/>
            <pc:sldMk cId="3322272577" sldId="268"/>
            <ac:spMk id="8" creationId="{3BBBC031-2656-9887-4A77-09F1D67EB998}"/>
          </ac:spMkLst>
        </pc:spChg>
        <pc:spChg chg="add mod ord">
          <ac:chgData name="승희 이" userId="bf102d8db7c11ea5" providerId="LiveId" clId="{6E2F1A70-592A-49E3-890B-F012C276556E}" dt="2023-05-20T11:25:37.871" v="984" actId="14100"/>
          <ac:spMkLst>
            <pc:docMk/>
            <pc:sldMk cId="3322272577" sldId="268"/>
            <ac:spMk id="9" creationId="{FFAC656D-EB18-8454-9C12-4EAA4032A601}"/>
          </ac:spMkLst>
        </pc:spChg>
        <pc:spChg chg="add mod ord">
          <ac:chgData name="승희 이" userId="bf102d8db7c11ea5" providerId="LiveId" clId="{6E2F1A70-592A-49E3-890B-F012C276556E}" dt="2023-05-20T11:26:13.267" v="991" actId="1076"/>
          <ac:spMkLst>
            <pc:docMk/>
            <pc:sldMk cId="3322272577" sldId="268"/>
            <ac:spMk id="10" creationId="{B58CB8C4-4C77-CDC1-A6D2-AFFD9275F162}"/>
          </ac:spMkLst>
        </pc:spChg>
        <pc:spChg chg="add mod ord">
          <ac:chgData name="승희 이" userId="bf102d8db7c11ea5" providerId="LiveId" clId="{6E2F1A70-592A-49E3-890B-F012C276556E}" dt="2023-05-20T11:25:32.419" v="983" actId="1076"/>
          <ac:spMkLst>
            <pc:docMk/>
            <pc:sldMk cId="3322272577" sldId="268"/>
            <ac:spMk id="11" creationId="{9BABEC9C-5721-EE41-245B-0BF29DE2775E}"/>
          </ac:spMkLst>
        </pc:spChg>
        <pc:spChg chg="mod">
          <ac:chgData name="승희 이" userId="bf102d8db7c11ea5" providerId="LiveId" clId="{6E2F1A70-592A-49E3-890B-F012C276556E}" dt="2023-05-21T10:16:32.380" v="2782" actId="1076"/>
          <ac:spMkLst>
            <pc:docMk/>
            <pc:sldMk cId="3322272577" sldId="268"/>
            <ac:spMk id="20" creationId="{41929823-A5F8-6A6A-D365-434DB04719B4}"/>
          </ac:spMkLst>
        </pc:spChg>
        <pc:spChg chg="mod">
          <ac:chgData name="승희 이" userId="bf102d8db7c11ea5" providerId="LiveId" clId="{6E2F1A70-592A-49E3-890B-F012C276556E}" dt="2023-05-21T10:16:32.380" v="2782" actId="1076"/>
          <ac:spMkLst>
            <pc:docMk/>
            <pc:sldMk cId="3322272577" sldId="268"/>
            <ac:spMk id="22" creationId="{07851A17-448B-4B84-B3A8-522546904E6A}"/>
          </ac:spMkLst>
        </pc:spChg>
        <pc:spChg chg="mod">
          <ac:chgData name="승희 이" userId="bf102d8db7c11ea5" providerId="LiveId" clId="{6E2F1A70-592A-49E3-890B-F012C276556E}" dt="2023-05-20T11:26:13.267" v="991" actId="1076"/>
          <ac:spMkLst>
            <pc:docMk/>
            <pc:sldMk cId="3322272577" sldId="268"/>
            <ac:spMk id="31" creationId="{00A3D3EC-1AFC-408E-A387-59BBEB60D9B3}"/>
          </ac:spMkLst>
        </pc:spChg>
        <pc:spChg chg="mod">
          <ac:chgData name="승희 이" userId="bf102d8db7c11ea5" providerId="LiveId" clId="{6E2F1A70-592A-49E3-890B-F012C276556E}" dt="2023-05-20T11:24:17.260" v="907" actId="1076"/>
          <ac:spMkLst>
            <pc:docMk/>
            <pc:sldMk cId="3322272577" sldId="268"/>
            <ac:spMk id="32" creationId="{58E63D68-3CF1-4F5B-8555-292C2E3F09C3}"/>
          </ac:spMkLst>
        </pc:spChg>
        <pc:spChg chg="mod">
          <ac:chgData name="승희 이" userId="bf102d8db7c11ea5" providerId="LiveId" clId="{6E2F1A70-592A-49E3-890B-F012C276556E}" dt="2023-05-20T11:22:49.308" v="811" actId="255"/>
          <ac:spMkLst>
            <pc:docMk/>
            <pc:sldMk cId="3322272577" sldId="268"/>
            <ac:spMk id="36" creationId="{10E1A069-64E9-487A-B99A-FD7C70ACCF38}"/>
          </ac:spMkLst>
        </pc:spChg>
        <pc:spChg chg="mod">
          <ac:chgData name="승희 이" userId="bf102d8db7c11ea5" providerId="LiveId" clId="{6E2F1A70-592A-49E3-890B-F012C276556E}" dt="2023-05-21T10:16:41.496" v="2790" actId="1037"/>
          <ac:spMkLst>
            <pc:docMk/>
            <pc:sldMk cId="3322272577" sldId="268"/>
            <ac:spMk id="50" creationId="{0ACDE64E-2100-4734-99F2-EA0A83FD9BFF}"/>
          </ac:spMkLst>
        </pc:spChg>
        <pc:spChg chg="mod">
          <ac:chgData name="승희 이" userId="bf102d8db7c11ea5" providerId="LiveId" clId="{6E2F1A70-592A-49E3-890B-F012C276556E}" dt="2023-05-21T10:16:32.380" v="2782" actId="1076"/>
          <ac:spMkLst>
            <pc:docMk/>
            <pc:sldMk cId="3322272577" sldId="268"/>
            <ac:spMk id="65" creationId="{4DE69873-DE14-25D2-734E-BC444AF612B2}"/>
          </ac:spMkLst>
        </pc:spChg>
        <pc:spChg chg="mod">
          <ac:chgData name="승희 이" userId="bf102d8db7c11ea5" providerId="LiveId" clId="{6E2F1A70-592A-49E3-890B-F012C276556E}" dt="2023-05-20T11:24:52.980" v="977" actId="1076"/>
          <ac:spMkLst>
            <pc:docMk/>
            <pc:sldMk cId="3322272577" sldId="268"/>
            <ac:spMk id="77" creationId="{CE40E9C2-A074-6CD8-75F6-6907AB677C47}"/>
          </ac:spMkLst>
        </pc:spChg>
        <pc:spChg chg="mod">
          <ac:chgData name="승희 이" userId="bf102d8db7c11ea5" providerId="LiveId" clId="{6E2F1A70-592A-49E3-890B-F012C276556E}" dt="2023-05-21T10:16:32.380" v="2782" actId="1076"/>
          <ac:spMkLst>
            <pc:docMk/>
            <pc:sldMk cId="3322272577" sldId="268"/>
            <ac:spMk id="78" creationId="{F155EF86-B12B-D99A-9AFB-550EEE122D67}"/>
          </ac:spMkLst>
        </pc:spChg>
        <pc:spChg chg="mod">
          <ac:chgData name="승희 이" userId="bf102d8db7c11ea5" providerId="LiveId" clId="{6E2F1A70-592A-49E3-890B-F012C276556E}" dt="2023-05-20T11:26:00.430" v="989" actId="1076"/>
          <ac:spMkLst>
            <pc:docMk/>
            <pc:sldMk cId="3322272577" sldId="268"/>
            <ac:spMk id="83" creationId="{B1149799-D574-ACF5-E658-B08578ABEE3E}"/>
          </ac:spMkLst>
        </pc:spChg>
        <pc:spChg chg="mod">
          <ac:chgData name="승희 이" userId="bf102d8db7c11ea5" providerId="LiveId" clId="{6E2F1A70-592A-49E3-890B-F012C276556E}" dt="2023-05-20T11:24:32.320" v="928" actId="1037"/>
          <ac:spMkLst>
            <pc:docMk/>
            <pc:sldMk cId="3322272577" sldId="268"/>
            <ac:spMk id="84" creationId="{4507B93C-07DD-FB5A-79BD-89A44C3E9F8B}"/>
          </ac:spMkLst>
        </pc:spChg>
        <pc:spChg chg="mod">
          <ac:chgData name="승희 이" userId="bf102d8db7c11ea5" providerId="LiveId" clId="{6E2F1A70-592A-49E3-890B-F012C276556E}" dt="2023-05-20T11:25:06.252" v="979" actId="1076"/>
          <ac:spMkLst>
            <pc:docMk/>
            <pc:sldMk cId="3322272577" sldId="268"/>
            <ac:spMk id="85" creationId="{93CB17B9-5A6E-5A17-4C96-A1B95EC0670C}"/>
          </ac:spMkLst>
        </pc:spChg>
        <pc:spChg chg="mod">
          <ac:chgData name="승희 이" userId="bf102d8db7c11ea5" providerId="LiveId" clId="{6E2F1A70-592A-49E3-890B-F012C276556E}" dt="2023-05-21T05:35:42.558" v="1253" actId="1038"/>
          <ac:spMkLst>
            <pc:docMk/>
            <pc:sldMk cId="3322272577" sldId="268"/>
            <ac:spMk id="86" creationId="{287333AD-BF0D-EEBB-D0D7-78558C48668C}"/>
          </ac:spMkLst>
        </pc:spChg>
        <pc:cxnChg chg="mod">
          <ac:chgData name="승희 이" userId="bf102d8db7c11ea5" providerId="LiveId" clId="{6E2F1A70-592A-49E3-890B-F012C276556E}" dt="2023-05-21T05:35:42.558" v="1253" actId="1038"/>
          <ac:cxnSpMkLst>
            <pc:docMk/>
            <pc:sldMk cId="3322272577" sldId="268"/>
            <ac:cxnSpMk id="72" creationId="{77E879C3-AD80-38F1-60B4-0DD8CF91CC6B}"/>
          </ac:cxnSpMkLst>
        </pc:cxnChg>
        <pc:cxnChg chg="mod">
          <ac:chgData name="승희 이" userId="bf102d8db7c11ea5" providerId="LiveId" clId="{6E2F1A70-592A-49E3-890B-F012C276556E}" dt="2023-05-20T11:26:19.242" v="1001" actId="1035"/>
          <ac:cxnSpMkLst>
            <pc:docMk/>
            <pc:sldMk cId="3322272577" sldId="268"/>
            <ac:cxnSpMk id="73" creationId="{2274AA60-95E7-1D16-21E5-530E8196389D}"/>
          </ac:cxnSpMkLst>
        </pc:cxnChg>
        <pc:cxnChg chg="mod">
          <ac:chgData name="승희 이" userId="bf102d8db7c11ea5" providerId="LiveId" clId="{6E2F1A70-592A-49E3-890B-F012C276556E}" dt="2023-05-20T11:25:15.123" v="981" actId="1076"/>
          <ac:cxnSpMkLst>
            <pc:docMk/>
            <pc:sldMk cId="3322272577" sldId="268"/>
            <ac:cxnSpMk id="76" creationId="{3197BE67-3F63-3A7B-C7F4-DA16145462C8}"/>
          </ac:cxnSpMkLst>
        </pc:cxnChg>
        <pc:cxnChg chg="mod">
          <ac:chgData name="승희 이" userId="bf102d8db7c11ea5" providerId="LiveId" clId="{6E2F1A70-592A-49E3-890B-F012C276556E}" dt="2023-05-20T11:24:40.109" v="974" actId="1037"/>
          <ac:cxnSpMkLst>
            <pc:docMk/>
            <pc:sldMk cId="3322272577" sldId="268"/>
            <ac:cxnSpMk id="79" creationId="{760D3363-50BF-6395-870C-CC728DBDEA50}"/>
          </ac:cxnSpMkLst>
        </pc:cxnChg>
      </pc:sldChg>
      <pc:sldChg chg="del">
        <pc:chgData name="승희 이" userId="bf102d8db7c11ea5" providerId="LiveId" clId="{6E2F1A70-592A-49E3-890B-F012C276556E}" dt="2023-05-20T11:14:03.309" v="784" actId="47"/>
        <pc:sldMkLst>
          <pc:docMk/>
          <pc:sldMk cId="2599397649" sldId="269"/>
        </pc:sldMkLst>
      </pc:sldChg>
      <pc:sldChg chg="addSp delSp modSp mod setBg">
        <pc:chgData name="승희 이" userId="bf102d8db7c11ea5" providerId="LiveId" clId="{6E2F1A70-592A-49E3-890B-F012C276556E}" dt="2023-05-21T10:31:12.598" v="2818" actId="1037"/>
        <pc:sldMkLst>
          <pc:docMk/>
          <pc:sldMk cId="239500367" sldId="272"/>
        </pc:sldMkLst>
        <pc:spChg chg="del">
          <ac:chgData name="승희 이" userId="bf102d8db7c11ea5" providerId="LiveId" clId="{6E2F1A70-592A-49E3-890B-F012C276556E}" dt="2023-05-21T05:36:56.102" v="1317" actId="478"/>
          <ac:spMkLst>
            <pc:docMk/>
            <pc:sldMk cId="239500367" sldId="272"/>
            <ac:spMk id="2" creationId="{598CDF40-98C4-4448-B94A-655387F17874}"/>
          </ac:spMkLst>
        </pc:spChg>
        <pc:spChg chg="del mod">
          <ac:chgData name="승희 이" userId="bf102d8db7c11ea5" providerId="LiveId" clId="{6E2F1A70-592A-49E3-890B-F012C276556E}" dt="2023-05-21T05:37:01.711" v="1319" actId="478"/>
          <ac:spMkLst>
            <pc:docMk/>
            <pc:sldMk cId="239500367" sldId="272"/>
            <ac:spMk id="3" creationId="{CE44D183-6B70-4974-BE7C-DC7E35AA9F09}"/>
          </ac:spMkLst>
        </pc:spChg>
        <pc:spChg chg="add mod">
          <ac:chgData name="승희 이" userId="bf102d8db7c11ea5" providerId="LiveId" clId="{6E2F1A70-592A-49E3-890B-F012C276556E}" dt="2023-05-21T09:48:24.397" v="2253" actId="571"/>
          <ac:spMkLst>
            <pc:docMk/>
            <pc:sldMk cId="239500367" sldId="272"/>
            <ac:spMk id="4" creationId="{55685D7A-35F7-4558-AFEF-EAC8A729915F}"/>
          </ac:spMkLst>
        </pc:spChg>
        <pc:spChg chg="del">
          <ac:chgData name="승희 이" userId="bf102d8db7c11ea5" providerId="LiveId" clId="{6E2F1A70-592A-49E3-890B-F012C276556E}" dt="2023-05-21T05:37:22.852" v="1322" actId="478"/>
          <ac:spMkLst>
            <pc:docMk/>
            <pc:sldMk cId="239500367" sldId="272"/>
            <ac:spMk id="4" creationId="{E77D7858-2531-41AB-A09A-C06C21E0E888}"/>
          </ac:spMkLst>
        </pc:spChg>
        <pc:spChg chg="del">
          <ac:chgData name="승희 이" userId="bf102d8db7c11ea5" providerId="LiveId" clId="{6E2F1A70-592A-49E3-890B-F012C276556E}" dt="2023-05-21T05:37:03.466" v="1320" actId="478"/>
          <ac:spMkLst>
            <pc:docMk/>
            <pc:sldMk cId="239500367" sldId="272"/>
            <ac:spMk id="5" creationId="{0BF4FC1D-BF21-4AB3-B508-A8DFD3569C7C}"/>
          </ac:spMkLst>
        </pc:spChg>
        <pc:spChg chg="add mod">
          <ac:chgData name="승희 이" userId="bf102d8db7c11ea5" providerId="LiveId" clId="{6E2F1A70-592A-49E3-890B-F012C276556E}" dt="2023-05-21T09:48:24.397" v="2253" actId="571"/>
          <ac:spMkLst>
            <pc:docMk/>
            <pc:sldMk cId="239500367" sldId="272"/>
            <ac:spMk id="5" creationId="{A758B8E1-2D13-BAA1-9C33-8CDC7262B77C}"/>
          </ac:spMkLst>
        </pc:spChg>
        <pc:spChg chg="add mod">
          <ac:chgData name="승희 이" userId="bf102d8db7c11ea5" providerId="LiveId" clId="{6E2F1A70-592A-49E3-890B-F012C276556E}" dt="2023-05-21T09:59:17.938" v="2490" actId="1036"/>
          <ac:spMkLst>
            <pc:docMk/>
            <pc:sldMk cId="239500367" sldId="272"/>
            <ac:spMk id="6" creationId="{D02522E3-36C0-787F-8C9E-0C23526A2A98}"/>
          </ac:spMkLst>
        </pc:spChg>
        <pc:spChg chg="add del">
          <ac:chgData name="승희 이" userId="bf102d8db7c11ea5" providerId="LiveId" clId="{6E2F1A70-592A-49E3-890B-F012C276556E}" dt="2023-05-21T05:39:14.027" v="1324" actId="478"/>
          <ac:spMkLst>
            <pc:docMk/>
            <pc:sldMk cId="239500367" sldId="272"/>
            <ac:spMk id="6" creationId="{F50D223A-51FE-54E7-5CAA-728279354651}"/>
          </ac:spMkLst>
        </pc:spChg>
        <pc:spChg chg="add mod">
          <ac:chgData name="승희 이" userId="bf102d8db7c11ea5" providerId="LiveId" clId="{6E2F1A70-592A-49E3-890B-F012C276556E}" dt="2023-05-21T09:59:56.333" v="2500" actId="1038"/>
          <ac:spMkLst>
            <pc:docMk/>
            <pc:sldMk cId="239500367" sldId="272"/>
            <ac:spMk id="7" creationId="{67E0F66D-4037-3A16-1A69-64261427DA13}"/>
          </ac:spMkLst>
        </pc:spChg>
        <pc:spChg chg="add del">
          <ac:chgData name="승희 이" userId="bf102d8db7c11ea5" providerId="LiveId" clId="{6E2F1A70-592A-49E3-890B-F012C276556E}" dt="2023-05-21T05:39:40.880" v="1326" actId="478"/>
          <ac:spMkLst>
            <pc:docMk/>
            <pc:sldMk cId="239500367" sldId="272"/>
            <ac:spMk id="7" creationId="{E5CFC850-EA71-6FFF-EF88-8C484E7488CA}"/>
          </ac:spMkLst>
        </pc:spChg>
        <pc:spChg chg="add mod">
          <ac:chgData name="승희 이" userId="bf102d8db7c11ea5" providerId="LiveId" clId="{6E2F1A70-592A-49E3-890B-F012C276556E}" dt="2023-05-21T06:52:50.729" v="2078"/>
          <ac:spMkLst>
            <pc:docMk/>
            <pc:sldMk cId="239500367" sldId="272"/>
            <ac:spMk id="8" creationId="{D7AFAE74-0EB4-AFA9-57CE-825DCC45FCAF}"/>
          </ac:spMkLst>
        </pc:spChg>
        <pc:spChg chg="add del mod">
          <ac:chgData name="승희 이" userId="bf102d8db7c11ea5" providerId="LiveId" clId="{6E2F1A70-592A-49E3-890B-F012C276556E}" dt="2023-05-21T05:41:19.842" v="1335" actId="478"/>
          <ac:spMkLst>
            <pc:docMk/>
            <pc:sldMk cId="239500367" sldId="272"/>
            <ac:spMk id="9" creationId="{A67D35CE-DC01-9BFB-7DE3-E41D32F2AF0B}"/>
          </ac:spMkLst>
        </pc:spChg>
        <pc:spChg chg="add del mod">
          <ac:chgData name="승희 이" userId="bf102d8db7c11ea5" providerId="LiveId" clId="{6E2F1A70-592A-49E3-890B-F012C276556E}" dt="2023-05-21T05:55:47.384" v="1526" actId="478"/>
          <ac:spMkLst>
            <pc:docMk/>
            <pc:sldMk cId="239500367" sldId="272"/>
            <ac:spMk id="10" creationId="{8647006F-2BC8-7704-781D-B317DC71A19C}"/>
          </ac:spMkLst>
        </pc:spChg>
        <pc:spChg chg="add mod">
          <ac:chgData name="승희 이" userId="bf102d8db7c11ea5" providerId="LiveId" clId="{6E2F1A70-592A-49E3-890B-F012C276556E}" dt="2023-05-21T10:15:14.895" v="2781" actId="1036"/>
          <ac:spMkLst>
            <pc:docMk/>
            <pc:sldMk cId="239500367" sldId="272"/>
            <ac:spMk id="11" creationId="{09985D2B-385B-8DEC-4B59-200C23BE2C6F}"/>
          </ac:spMkLst>
        </pc:spChg>
        <pc:spChg chg="add mod">
          <ac:chgData name="승희 이" userId="bf102d8db7c11ea5" providerId="LiveId" clId="{6E2F1A70-592A-49E3-890B-F012C276556E}" dt="2023-05-21T05:41:51.629" v="1364"/>
          <ac:spMkLst>
            <pc:docMk/>
            <pc:sldMk cId="239500367" sldId="272"/>
            <ac:spMk id="11" creationId="{E6A66F55-C9D7-F1FA-0453-82A416B22965}"/>
          </ac:spMkLst>
        </pc:spChg>
        <pc:spChg chg="add mod">
          <ac:chgData name="승희 이" userId="bf102d8db7c11ea5" providerId="LiveId" clId="{6E2F1A70-592A-49E3-890B-F012C276556E}" dt="2023-05-21T05:41:51.629" v="1364"/>
          <ac:spMkLst>
            <pc:docMk/>
            <pc:sldMk cId="239500367" sldId="272"/>
            <ac:spMk id="12" creationId="{56E2FC2D-D3DA-2636-2F5A-7D2D5B5EE37D}"/>
          </ac:spMkLst>
        </pc:spChg>
        <pc:spChg chg="add del mod">
          <ac:chgData name="승희 이" userId="bf102d8db7c11ea5" providerId="LiveId" clId="{6E2F1A70-592A-49E3-890B-F012C276556E}" dt="2023-05-21T05:46:32.031" v="1489" actId="478"/>
          <ac:spMkLst>
            <pc:docMk/>
            <pc:sldMk cId="239500367" sldId="272"/>
            <ac:spMk id="13" creationId="{7A9BADFE-1DB2-B44C-D464-A0A47A655AA6}"/>
          </ac:spMkLst>
        </pc:spChg>
        <pc:spChg chg="add del mod">
          <ac:chgData name="승희 이" userId="bf102d8db7c11ea5" providerId="LiveId" clId="{6E2F1A70-592A-49E3-890B-F012C276556E}" dt="2023-05-21T05:46:32.031" v="1489" actId="478"/>
          <ac:spMkLst>
            <pc:docMk/>
            <pc:sldMk cId="239500367" sldId="272"/>
            <ac:spMk id="14" creationId="{464F7EEF-3EA2-6D2F-C349-9F97995CE11F}"/>
          </ac:spMkLst>
        </pc:spChg>
        <pc:spChg chg="add del mod">
          <ac:chgData name="승희 이" userId="bf102d8db7c11ea5" providerId="LiveId" clId="{6E2F1A70-592A-49E3-890B-F012C276556E}" dt="2023-05-21T05:46:32.031" v="1489" actId="478"/>
          <ac:spMkLst>
            <pc:docMk/>
            <pc:sldMk cId="239500367" sldId="272"/>
            <ac:spMk id="15" creationId="{E1144077-B033-95FC-71CD-A193D1DEEB4B}"/>
          </ac:spMkLst>
        </pc:spChg>
        <pc:spChg chg="add del mod">
          <ac:chgData name="승희 이" userId="bf102d8db7c11ea5" providerId="LiveId" clId="{6E2F1A70-592A-49E3-890B-F012C276556E}" dt="2023-05-21T05:46:32.031" v="1489" actId="478"/>
          <ac:spMkLst>
            <pc:docMk/>
            <pc:sldMk cId="239500367" sldId="272"/>
            <ac:spMk id="16" creationId="{8B820A91-7B98-A62B-73E8-01BB66E65F15}"/>
          </ac:spMkLst>
        </pc:spChg>
        <pc:spChg chg="add del mod">
          <ac:chgData name="승희 이" userId="bf102d8db7c11ea5" providerId="LiveId" clId="{6E2F1A70-592A-49E3-890B-F012C276556E}" dt="2023-05-21T05:46:32.031" v="1489" actId="478"/>
          <ac:spMkLst>
            <pc:docMk/>
            <pc:sldMk cId="239500367" sldId="272"/>
            <ac:spMk id="17" creationId="{DD77FFD8-26A0-37E1-FB75-60B686158996}"/>
          </ac:spMkLst>
        </pc:spChg>
        <pc:spChg chg="add del mod">
          <ac:chgData name="승희 이" userId="bf102d8db7c11ea5" providerId="LiveId" clId="{6E2F1A70-592A-49E3-890B-F012C276556E}" dt="2023-05-21T05:46:32.031" v="1489" actId="478"/>
          <ac:spMkLst>
            <pc:docMk/>
            <pc:sldMk cId="239500367" sldId="272"/>
            <ac:spMk id="18" creationId="{EAC24776-484E-69C5-EB90-B0DEBFE7425F}"/>
          </ac:spMkLst>
        </pc:spChg>
        <pc:spChg chg="add del mod">
          <ac:chgData name="승희 이" userId="bf102d8db7c11ea5" providerId="LiveId" clId="{6E2F1A70-592A-49E3-890B-F012C276556E}" dt="2023-05-21T06:03:53.439" v="1715" actId="478"/>
          <ac:spMkLst>
            <pc:docMk/>
            <pc:sldMk cId="239500367" sldId="272"/>
            <ac:spMk id="19" creationId="{54F18116-F314-1E88-54B3-92990D6A38D9}"/>
          </ac:spMkLst>
        </pc:spChg>
        <pc:spChg chg="add del mod">
          <ac:chgData name="승희 이" userId="bf102d8db7c11ea5" providerId="LiveId" clId="{6E2F1A70-592A-49E3-890B-F012C276556E}" dt="2023-05-21T06:03:54.005" v="1716" actId="478"/>
          <ac:spMkLst>
            <pc:docMk/>
            <pc:sldMk cId="239500367" sldId="272"/>
            <ac:spMk id="20" creationId="{1FCF1502-B050-93FA-892D-B0D93599FF58}"/>
          </ac:spMkLst>
        </pc:spChg>
        <pc:spChg chg="add del mod">
          <ac:chgData name="승희 이" userId="bf102d8db7c11ea5" providerId="LiveId" clId="{6E2F1A70-592A-49E3-890B-F012C276556E}" dt="2023-05-21T06:03:55.364" v="1717" actId="478"/>
          <ac:spMkLst>
            <pc:docMk/>
            <pc:sldMk cId="239500367" sldId="272"/>
            <ac:spMk id="21" creationId="{DB307B06-4916-6A55-A804-4FCA6F3A6F09}"/>
          </ac:spMkLst>
        </pc:spChg>
        <pc:spChg chg="add mod">
          <ac:chgData name="승희 이" userId="bf102d8db7c11ea5" providerId="LiveId" clId="{6E2F1A70-592A-49E3-890B-F012C276556E}" dt="2023-05-21T06:08:10.539" v="1734" actId="1076"/>
          <ac:spMkLst>
            <pc:docMk/>
            <pc:sldMk cId="239500367" sldId="272"/>
            <ac:spMk id="22" creationId="{03CC66CD-E2C3-04FE-55AC-B2FEC6723CE0}"/>
          </ac:spMkLst>
        </pc:spChg>
        <pc:spChg chg="add mod">
          <ac:chgData name="승희 이" userId="bf102d8db7c11ea5" providerId="LiveId" clId="{6E2F1A70-592A-49E3-890B-F012C276556E}" dt="2023-05-21T06:08:10.539" v="1734" actId="1076"/>
          <ac:spMkLst>
            <pc:docMk/>
            <pc:sldMk cId="239500367" sldId="272"/>
            <ac:spMk id="23" creationId="{96C01586-0468-0D25-2021-10541C3BBB26}"/>
          </ac:spMkLst>
        </pc:spChg>
        <pc:spChg chg="add mod">
          <ac:chgData name="승희 이" userId="bf102d8db7c11ea5" providerId="LiveId" clId="{6E2F1A70-592A-49E3-890B-F012C276556E}" dt="2023-05-21T06:08:10.539" v="1734" actId="1076"/>
          <ac:spMkLst>
            <pc:docMk/>
            <pc:sldMk cId="239500367" sldId="272"/>
            <ac:spMk id="24" creationId="{12E58963-A307-D63E-2CDF-F381D18E1682}"/>
          </ac:spMkLst>
        </pc:spChg>
        <pc:spChg chg="add mod">
          <ac:chgData name="승희 이" userId="bf102d8db7c11ea5" providerId="LiveId" clId="{6E2F1A70-592A-49E3-890B-F012C276556E}" dt="2023-05-21T06:08:10.539" v="1734" actId="1076"/>
          <ac:spMkLst>
            <pc:docMk/>
            <pc:sldMk cId="239500367" sldId="272"/>
            <ac:spMk id="25" creationId="{87D056CF-49E7-23F6-DC3F-BDFFA62A2D58}"/>
          </ac:spMkLst>
        </pc:spChg>
        <pc:spChg chg="add mod">
          <ac:chgData name="승희 이" userId="bf102d8db7c11ea5" providerId="LiveId" clId="{6E2F1A70-592A-49E3-890B-F012C276556E}" dt="2023-05-21T06:08:10.539" v="1734" actId="1076"/>
          <ac:spMkLst>
            <pc:docMk/>
            <pc:sldMk cId="239500367" sldId="272"/>
            <ac:spMk id="26" creationId="{6BD62AFB-91C8-8828-BEED-1A13BE201945}"/>
          </ac:spMkLst>
        </pc:spChg>
        <pc:spChg chg="add mod">
          <ac:chgData name="승희 이" userId="bf102d8db7c11ea5" providerId="LiveId" clId="{6E2F1A70-592A-49E3-890B-F012C276556E}" dt="2023-05-21T06:08:10.539" v="1734" actId="1076"/>
          <ac:spMkLst>
            <pc:docMk/>
            <pc:sldMk cId="239500367" sldId="272"/>
            <ac:spMk id="27" creationId="{3613002C-312A-F3D3-1E78-A09FA48C6409}"/>
          </ac:spMkLst>
        </pc:spChg>
        <pc:spChg chg="add mod">
          <ac:chgData name="승희 이" userId="bf102d8db7c11ea5" providerId="LiveId" clId="{6E2F1A70-592A-49E3-890B-F012C276556E}" dt="2023-05-21T06:08:10.539" v="1734" actId="1076"/>
          <ac:spMkLst>
            <pc:docMk/>
            <pc:sldMk cId="239500367" sldId="272"/>
            <ac:spMk id="28" creationId="{6F969CE7-98CE-FC08-BE6C-F5A64505BE9F}"/>
          </ac:spMkLst>
        </pc:spChg>
        <pc:spChg chg="add mod">
          <ac:chgData name="승희 이" userId="bf102d8db7c11ea5" providerId="LiveId" clId="{6E2F1A70-592A-49E3-890B-F012C276556E}" dt="2023-05-21T06:09:32.906" v="1778" actId="1037"/>
          <ac:spMkLst>
            <pc:docMk/>
            <pc:sldMk cId="239500367" sldId="272"/>
            <ac:spMk id="29" creationId="{133F4A77-4655-FCB9-D776-487F8838DEF3}"/>
          </ac:spMkLst>
        </pc:spChg>
        <pc:spChg chg="add mod">
          <ac:chgData name="승희 이" userId="bf102d8db7c11ea5" providerId="LiveId" clId="{6E2F1A70-592A-49E3-890B-F012C276556E}" dt="2023-05-21T06:12:03.295" v="1811" actId="20577"/>
          <ac:spMkLst>
            <pc:docMk/>
            <pc:sldMk cId="239500367" sldId="272"/>
            <ac:spMk id="30" creationId="{0C64C682-6640-3E98-09FA-789F63053C99}"/>
          </ac:spMkLst>
        </pc:spChg>
        <pc:spChg chg="add mod">
          <ac:chgData name="승희 이" userId="bf102d8db7c11ea5" providerId="LiveId" clId="{6E2F1A70-592A-49E3-890B-F012C276556E}" dt="2023-05-21T06:12:13.743" v="1836" actId="20577"/>
          <ac:spMkLst>
            <pc:docMk/>
            <pc:sldMk cId="239500367" sldId="272"/>
            <ac:spMk id="31" creationId="{46B4F1A7-D696-39E7-0E97-CAA9E69FADA9}"/>
          </ac:spMkLst>
        </pc:spChg>
        <pc:spChg chg="add mod">
          <ac:chgData name="승희 이" userId="bf102d8db7c11ea5" providerId="LiveId" clId="{6E2F1A70-592A-49E3-890B-F012C276556E}" dt="2023-05-21T06:12:07.533" v="1822" actId="20577"/>
          <ac:spMkLst>
            <pc:docMk/>
            <pc:sldMk cId="239500367" sldId="272"/>
            <ac:spMk id="32" creationId="{FEB75BA4-64B2-B2F2-E791-1812C0C42C5D}"/>
          </ac:spMkLst>
        </pc:spChg>
        <pc:spChg chg="add mod">
          <ac:chgData name="승희 이" userId="bf102d8db7c11ea5" providerId="LiveId" clId="{6E2F1A70-592A-49E3-890B-F012C276556E}" dt="2023-05-21T10:31:12.598" v="2818" actId="1037"/>
          <ac:spMkLst>
            <pc:docMk/>
            <pc:sldMk cId="239500367" sldId="272"/>
            <ac:spMk id="41" creationId="{6874C411-0833-5B9E-B72B-4FC208811212}"/>
          </ac:spMkLst>
        </pc:spChg>
        <pc:picChg chg="add mod">
          <ac:chgData name="승희 이" userId="bf102d8db7c11ea5" providerId="LiveId" clId="{6E2F1A70-592A-49E3-890B-F012C276556E}" dt="2023-05-21T09:48:07.350" v="2249" actId="1076"/>
          <ac:picMkLst>
            <pc:docMk/>
            <pc:sldMk cId="239500367" sldId="272"/>
            <ac:picMk id="3" creationId="{61DC482B-9040-9261-2DA3-AD2228096D46}"/>
          </ac:picMkLst>
        </pc:picChg>
        <pc:picChg chg="add mod">
          <ac:chgData name="승희 이" userId="bf102d8db7c11ea5" providerId="LiveId" clId="{6E2F1A70-592A-49E3-890B-F012C276556E}" dt="2023-05-21T09:50:28.815" v="2300" actId="1035"/>
          <ac:picMkLst>
            <pc:docMk/>
            <pc:sldMk cId="239500367" sldId="272"/>
            <ac:picMk id="10" creationId="{1B701201-6D22-7EB4-E924-2F04F0F795E0}"/>
          </ac:picMkLst>
        </pc:picChg>
        <pc:picChg chg="add mod">
          <ac:chgData name="승희 이" userId="bf102d8db7c11ea5" providerId="LiveId" clId="{6E2F1A70-592A-49E3-890B-F012C276556E}" dt="2023-05-21T06:28:01.890" v="1925" actId="1076"/>
          <ac:picMkLst>
            <pc:docMk/>
            <pc:sldMk cId="239500367" sldId="272"/>
            <ac:picMk id="34" creationId="{810D46DA-66AE-E1FA-A158-08ED89078614}"/>
          </ac:picMkLst>
        </pc:picChg>
        <pc:picChg chg="add del mod">
          <ac:chgData name="승희 이" userId="bf102d8db7c11ea5" providerId="LiveId" clId="{6E2F1A70-592A-49E3-890B-F012C276556E}" dt="2023-05-21T06:42:17.490" v="1994" actId="478"/>
          <ac:picMkLst>
            <pc:docMk/>
            <pc:sldMk cId="239500367" sldId="272"/>
            <ac:picMk id="36" creationId="{0BCA0DCF-1731-9C27-8957-F8003B47FBDB}"/>
          </ac:picMkLst>
        </pc:picChg>
        <pc:picChg chg="add del mod">
          <ac:chgData name="승희 이" userId="bf102d8db7c11ea5" providerId="LiveId" clId="{6E2F1A70-592A-49E3-890B-F012C276556E}" dt="2023-05-21T06:42:31.300" v="1997" actId="478"/>
          <ac:picMkLst>
            <pc:docMk/>
            <pc:sldMk cId="239500367" sldId="272"/>
            <ac:picMk id="38" creationId="{B274073A-994A-2E22-5BE6-0386277714C5}"/>
          </ac:picMkLst>
        </pc:picChg>
        <pc:picChg chg="add del mod">
          <ac:chgData name="승희 이" userId="bf102d8db7c11ea5" providerId="LiveId" clId="{6E2F1A70-592A-49E3-890B-F012C276556E}" dt="2023-05-21T07:11:02.796" v="2189" actId="478"/>
          <ac:picMkLst>
            <pc:docMk/>
            <pc:sldMk cId="239500367" sldId="272"/>
            <ac:picMk id="40" creationId="{56D7D117-C2B4-9085-2A59-4EF785F179B5}"/>
          </ac:picMkLst>
        </pc:picChg>
        <pc:picChg chg="add mod">
          <ac:chgData name="승희 이" userId="bf102d8db7c11ea5" providerId="LiveId" clId="{6E2F1A70-592A-49E3-890B-F012C276556E}" dt="2023-05-21T07:11:15.620" v="2197" actId="1035"/>
          <ac:picMkLst>
            <pc:docMk/>
            <pc:sldMk cId="239500367" sldId="272"/>
            <ac:picMk id="43" creationId="{E41D1105-CA9A-41D8-63FD-DF5B84DAD138}"/>
          </ac:picMkLst>
        </pc:picChg>
      </pc:sldChg>
      <pc:sldChg chg="del">
        <pc:chgData name="승희 이" userId="bf102d8db7c11ea5" providerId="LiveId" clId="{6E2F1A70-592A-49E3-890B-F012C276556E}" dt="2023-05-21T07:05:39.201" v="2185" actId="47"/>
        <pc:sldMkLst>
          <pc:docMk/>
          <pc:sldMk cId="1593220484" sldId="273"/>
        </pc:sldMkLst>
      </pc:sldChg>
      <pc:sldChg chg="modSp mod">
        <pc:chgData name="승희 이" userId="bf102d8db7c11ea5" providerId="LiveId" clId="{6E2F1A70-592A-49E3-890B-F012C276556E}" dt="2023-05-20T11:32:55.889" v="1173" actId="1035"/>
        <pc:sldMkLst>
          <pc:docMk/>
          <pc:sldMk cId="1918978434" sldId="274"/>
        </pc:sldMkLst>
        <pc:spChg chg="mod">
          <ac:chgData name="승희 이" userId="bf102d8db7c11ea5" providerId="LiveId" clId="{6E2F1A70-592A-49E3-890B-F012C276556E}" dt="2023-05-20T11:32:55.889" v="1173" actId="1035"/>
          <ac:spMkLst>
            <pc:docMk/>
            <pc:sldMk cId="1918978434" sldId="274"/>
            <ac:spMk id="6" creationId="{7214D2EC-9076-4B8D-9A95-57302C948B23}"/>
          </ac:spMkLst>
        </pc:spChg>
        <pc:spChg chg="mod">
          <ac:chgData name="승희 이" userId="bf102d8db7c11ea5" providerId="LiveId" clId="{6E2F1A70-592A-49E3-890B-F012C276556E}" dt="2023-05-20T11:32:49.460" v="1166" actId="1076"/>
          <ac:spMkLst>
            <pc:docMk/>
            <pc:sldMk cId="1918978434" sldId="274"/>
            <ac:spMk id="7" creationId="{63EA7ADA-81C1-4795-8050-BE219FC3F473}"/>
          </ac:spMkLst>
        </pc:spChg>
      </pc:sldChg>
      <pc:sldChg chg="modSp mod">
        <pc:chgData name="승희 이" userId="bf102d8db7c11ea5" providerId="LiveId" clId="{6E2F1A70-592A-49E3-890B-F012C276556E}" dt="2023-05-20T11:31:13.800" v="1123" actId="1035"/>
        <pc:sldMkLst>
          <pc:docMk/>
          <pc:sldMk cId="2551484993" sldId="276"/>
        </pc:sldMkLst>
        <pc:spChg chg="mod">
          <ac:chgData name="승희 이" userId="bf102d8db7c11ea5" providerId="LiveId" clId="{6E2F1A70-592A-49E3-890B-F012C276556E}" dt="2023-05-20T11:31:09.749" v="1109" actId="1035"/>
          <ac:spMkLst>
            <pc:docMk/>
            <pc:sldMk cId="2551484993" sldId="276"/>
            <ac:spMk id="2" creationId="{B1985EEF-2AD8-452A-AD82-3BF8C0CCB759}"/>
          </ac:spMkLst>
        </pc:spChg>
        <pc:spChg chg="mod">
          <ac:chgData name="승희 이" userId="bf102d8db7c11ea5" providerId="LiveId" clId="{6E2F1A70-592A-49E3-890B-F012C276556E}" dt="2023-05-20T11:31:09.749" v="1109" actId="1035"/>
          <ac:spMkLst>
            <pc:docMk/>
            <pc:sldMk cId="2551484993" sldId="276"/>
            <ac:spMk id="3" creationId="{82363163-7A23-46FA-8BFB-C5C551676293}"/>
          </ac:spMkLst>
        </pc:spChg>
        <pc:picChg chg="mod">
          <ac:chgData name="승희 이" userId="bf102d8db7c11ea5" providerId="LiveId" clId="{6E2F1A70-592A-49E3-890B-F012C276556E}" dt="2023-05-20T11:31:13.800" v="1123" actId="1035"/>
          <ac:picMkLst>
            <pc:docMk/>
            <pc:sldMk cId="2551484993" sldId="276"/>
            <ac:picMk id="10" creationId="{E38E29B9-E549-F658-EE69-64B7D983FA9E}"/>
          </ac:picMkLst>
        </pc:picChg>
      </pc:sldChg>
      <pc:sldChg chg="modSp mod">
        <pc:chgData name="승희 이" userId="bf102d8db7c11ea5" providerId="LiveId" clId="{6E2F1A70-592A-49E3-890B-F012C276556E}" dt="2023-05-20T11:31:22.694" v="1139" actId="1035"/>
        <pc:sldMkLst>
          <pc:docMk/>
          <pc:sldMk cId="1961026129" sldId="277"/>
        </pc:sldMkLst>
        <pc:spChg chg="mod">
          <ac:chgData name="승희 이" userId="bf102d8db7c11ea5" providerId="LiveId" clId="{6E2F1A70-592A-49E3-890B-F012C276556E}" dt="2023-05-20T11:31:22.694" v="1139" actId="1035"/>
          <ac:spMkLst>
            <pc:docMk/>
            <pc:sldMk cId="1961026129" sldId="277"/>
            <ac:spMk id="2" creationId="{B1985EEF-2AD8-452A-AD82-3BF8C0CCB759}"/>
          </ac:spMkLst>
        </pc:spChg>
        <pc:spChg chg="mod">
          <ac:chgData name="승희 이" userId="bf102d8db7c11ea5" providerId="LiveId" clId="{6E2F1A70-592A-49E3-890B-F012C276556E}" dt="2023-05-20T11:31:22.694" v="1139" actId="1035"/>
          <ac:spMkLst>
            <pc:docMk/>
            <pc:sldMk cId="1961026129" sldId="277"/>
            <ac:spMk id="3" creationId="{82363163-7A23-46FA-8BFB-C5C551676293}"/>
          </ac:spMkLst>
        </pc:spChg>
      </pc:sldChg>
      <pc:sldChg chg="modSp mod">
        <pc:chgData name="승희 이" userId="bf102d8db7c11ea5" providerId="LiveId" clId="{6E2F1A70-592A-49E3-890B-F012C276556E}" dt="2023-05-20T11:30:38.701" v="1059" actId="1035"/>
        <pc:sldMkLst>
          <pc:docMk/>
          <pc:sldMk cId="2679286631" sldId="278"/>
        </pc:sldMkLst>
        <pc:spChg chg="mod">
          <ac:chgData name="승희 이" userId="bf102d8db7c11ea5" providerId="LiveId" clId="{6E2F1A70-592A-49E3-890B-F012C276556E}" dt="2023-05-20T11:30:31.925" v="1042" actId="1035"/>
          <ac:spMkLst>
            <pc:docMk/>
            <pc:sldMk cId="2679286631" sldId="278"/>
            <ac:spMk id="2" creationId="{B1985EEF-2AD8-452A-AD82-3BF8C0CCB759}"/>
          </ac:spMkLst>
        </pc:spChg>
        <pc:spChg chg="mod">
          <ac:chgData name="승희 이" userId="bf102d8db7c11ea5" providerId="LiveId" clId="{6E2F1A70-592A-49E3-890B-F012C276556E}" dt="2023-05-20T11:30:31.925" v="1042" actId="1035"/>
          <ac:spMkLst>
            <pc:docMk/>
            <pc:sldMk cId="2679286631" sldId="278"/>
            <ac:spMk id="3" creationId="{82363163-7A23-46FA-8BFB-C5C551676293}"/>
          </ac:spMkLst>
        </pc:spChg>
        <pc:picChg chg="mod">
          <ac:chgData name="승희 이" userId="bf102d8db7c11ea5" providerId="LiveId" clId="{6E2F1A70-592A-49E3-890B-F012C276556E}" dt="2023-05-20T11:30:38.701" v="1059" actId="1035"/>
          <ac:picMkLst>
            <pc:docMk/>
            <pc:sldMk cId="2679286631" sldId="278"/>
            <ac:picMk id="7" creationId="{D3F5AF01-B706-644A-E5A6-0DA988AF1F57}"/>
          </ac:picMkLst>
        </pc:picChg>
        <pc:picChg chg="mod">
          <ac:chgData name="승희 이" userId="bf102d8db7c11ea5" providerId="LiveId" clId="{6E2F1A70-592A-49E3-890B-F012C276556E}" dt="2023-05-20T11:30:38.701" v="1059" actId="1035"/>
          <ac:picMkLst>
            <pc:docMk/>
            <pc:sldMk cId="2679286631" sldId="278"/>
            <ac:picMk id="14" creationId="{BE1BEA35-87B5-1EF8-4355-D6A508A646FB}"/>
          </ac:picMkLst>
        </pc:picChg>
        <pc:picChg chg="mod">
          <ac:chgData name="승희 이" userId="bf102d8db7c11ea5" providerId="LiveId" clId="{6E2F1A70-592A-49E3-890B-F012C276556E}" dt="2023-05-20T11:30:38.701" v="1059" actId="1035"/>
          <ac:picMkLst>
            <pc:docMk/>
            <pc:sldMk cId="2679286631" sldId="278"/>
            <ac:picMk id="16" creationId="{3873D9CC-8D93-4E50-2999-81BE982471F2}"/>
          </ac:picMkLst>
        </pc:picChg>
        <pc:picChg chg="mod">
          <ac:chgData name="승희 이" userId="bf102d8db7c11ea5" providerId="LiveId" clId="{6E2F1A70-592A-49E3-890B-F012C276556E}" dt="2023-05-20T11:30:38.701" v="1059" actId="1035"/>
          <ac:picMkLst>
            <pc:docMk/>
            <pc:sldMk cId="2679286631" sldId="278"/>
            <ac:picMk id="18" creationId="{A7A33BC6-77E4-3EAF-2110-EF737E445C45}"/>
          </ac:picMkLst>
        </pc:picChg>
      </pc:sldChg>
      <pc:sldChg chg="del">
        <pc:chgData name="승희 이" userId="bf102d8db7c11ea5" providerId="LiveId" clId="{6E2F1A70-592A-49E3-890B-F012C276556E}" dt="2023-05-21T07:05:40.379" v="2186" actId="47"/>
        <pc:sldMkLst>
          <pc:docMk/>
          <pc:sldMk cId="1012589377" sldId="279"/>
        </pc:sldMkLst>
      </pc:sldChg>
      <pc:sldChg chg="modSp mod">
        <pc:chgData name="승희 이" userId="bf102d8db7c11ea5" providerId="LiveId" clId="{6E2F1A70-592A-49E3-890B-F012C276556E}" dt="2023-05-20T11:30:55.387" v="1086" actId="1035"/>
        <pc:sldMkLst>
          <pc:docMk/>
          <pc:sldMk cId="1514988001" sldId="280"/>
        </pc:sldMkLst>
        <pc:spChg chg="mod">
          <ac:chgData name="승희 이" userId="bf102d8db7c11ea5" providerId="LiveId" clId="{6E2F1A70-592A-49E3-890B-F012C276556E}" dt="2023-05-20T11:30:50.574" v="1072" actId="1035"/>
          <ac:spMkLst>
            <pc:docMk/>
            <pc:sldMk cId="1514988001" sldId="280"/>
            <ac:spMk id="2" creationId="{B1985EEF-2AD8-452A-AD82-3BF8C0CCB759}"/>
          </ac:spMkLst>
        </pc:spChg>
        <pc:spChg chg="mod">
          <ac:chgData name="승희 이" userId="bf102d8db7c11ea5" providerId="LiveId" clId="{6E2F1A70-592A-49E3-890B-F012C276556E}" dt="2023-05-20T11:30:50.574" v="1072" actId="1035"/>
          <ac:spMkLst>
            <pc:docMk/>
            <pc:sldMk cId="1514988001" sldId="280"/>
            <ac:spMk id="3" creationId="{82363163-7A23-46FA-8BFB-C5C551676293}"/>
          </ac:spMkLst>
        </pc:spChg>
        <pc:picChg chg="mod">
          <ac:chgData name="승희 이" userId="bf102d8db7c11ea5" providerId="LiveId" clId="{6E2F1A70-592A-49E3-890B-F012C276556E}" dt="2023-05-20T11:30:55.387" v="1086" actId="1035"/>
          <ac:picMkLst>
            <pc:docMk/>
            <pc:sldMk cId="1514988001" sldId="280"/>
            <ac:picMk id="10" creationId="{3B4F5F2D-E4B6-3F84-9FE9-E369192A1CD0}"/>
          </ac:picMkLst>
        </pc:picChg>
      </pc:sldChg>
      <pc:sldChg chg="del">
        <pc:chgData name="승희 이" userId="bf102d8db7c11ea5" providerId="LiveId" clId="{6E2F1A70-592A-49E3-890B-F012C276556E}" dt="2023-05-21T07:05:37.757" v="2184" actId="47"/>
        <pc:sldMkLst>
          <pc:docMk/>
          <pc:sldMk cId="389828758" sldId="281"/>
        </pc:sldMkLst>
      </pc:sldChg>
      <pc:sldChg chg="del">
        <pc:chgData name="승희 이" userId="bf102d8db7c11ea5" providerId="LiveId" clId="{6E2F1A70-592A-49E3-890B-F012C276556E}" dt="2023-05-21T07:05:43.098" v="2188" actId="47"/>
        <pc:sldMkLst>
          <pc:docMk/>
          <pc:sldMk cId="3171723454" sldId="284"/>
        </pc:sldMkLst>
      </pc:sldChg>
      <pc:sldChg chg="modSp mod">
        <pc:chgData name="승희 이" userId="bf102d8db7c11ea5" providerId="LiveId" clId="{6E2F1A70-592A-49E3-890B-F012C276556E}" dt="2023-05-20T11:31:41.927" v="1160" actId="1036"/>
        <pc:sldMkLst>
          <pc:docMk/>
          <pc:sldMk cId="3933388750" sldId="289"/>
        </pc:sldMkLst>
        <pc:spChg chg="mod">
          <ac:chgData name="승희 이" userId="bf102d8db7c11ea5" providerId="LiveId" clId="{6E2F1A70-592A-49E3-890B-F012C276556E}" dt="2023-05-20T11:31:41.927" v="1160" actId="1036"/>
          <ac:spMkLst>
            <pc:docMk/>
            <pc:sldMk cId="3933388750" sldId="289"/>
            <ac:spMk id="2" creationId="{B1985EEF-2AD8-452A-AD82-3BF8C0CCB759}"/>
          </ac:spMkLst>
        </pc:spChg>
        <pc:spChg chg="mod">
          <ac:chgData name="승희 이" userId="bf102d8db7c11ea5" providerId="LiveId" clId="{6E2F1A70-592A-49E3-890B-F012C276556E}" dt="2023-05-20T11:31:41.927" v="1160" actId="1036"/>
          <ac:spMkLst>
            <pc:docMk/>
            <pc:sldMk cId="3933388750" sldId="289"/>
            <ac:spMk id="3" creationId="{82363163-7A23-46FA-8BFB-C5C551676293}"/>
          </ac:spMkLst>
        </pc:spChg>
      </pc:sldChg>
      <pc:sldChg chg="addSp delSp modSp add mod">
        <pc:chgData name="승희 이" userId="bf102d8db7c11ea5" providerId="LiveId" clId="{6E2F1A70-592A-49E3-890B-F012C276556E}" dt="2023-05-21T10:17:01.165" v="2799" actId="20577"/>
        <pc:sldMkLst>
          <pc:docMk/>
          <pc:sldMk cId="67008924" sldId="290"/>
        </pc:sldMkLst>
        <pc:spChg chg="del mod">
          <ac:chgData name="승희 이" userId="bf102d8db7c11ea5" providerId="LiveId" clId="{6E2F1A70-592A-49E3-890B-F012C276556E}" dt="2023-05-20T11:01:12.424" v="621" actId="478"/>
          <ac:spMkLst>
            <pc:docMk/>
            <pc:sldMk cId="67008924" sldId="290"/>
            <ac:spMk id="6" creationId="{F5828A4B-E646-FCB7-48EC-75FC0E7F087F}"/>
          </ac:spMkLst>
        </pc:spChg>
        <pc:spChg chg="add del mod">
          <ac:chgData name="승희 이" userId="bf102d8db7c11ea5" providerId="LiveId" clId="{6E2F1A70-592A-49E3-890B-F012C276556E}" dt="2023-05-20T10:44:51.101" v="8" actId="478"/>
          <ac:spMkLst>
            <pc:docMk/>
            <pc:sldMk cId="67008924" sldId="290"/>
            <ac:spMk id="7" creationId="{F50165E4-9B06-BE4F-6334-2B3D1486C686}"/>
          </ac:spMkLst>
        </pc:spChg>
        <pc:spChg chg="add del mod">
          <ac:chgData name="승희 이" userId="bf102d8db7c11ea5" providerId="LiveId" clId="{6E2F1A70-592A-49E3-890B-F012C276556E}" dt="2023-05-20T10:44:16.377" v="5" actId="478"/>
          <ac:spMkLst>
            <pc:docMk/>
            <pc:sldMk cId="67008924" sldId="290"/>
            <ac:spMk id="8" creationId="{82BD5C2D-74F7-CED5-9A59-7734E85D8DD2}"/>
          </ac:spMkLst>
        </pc:spChg>
        <pc:spChg chg="add mod">
          <ac:chgData name="승희 이" userId="bf102d8db7c11ea5" providerId="LiveId" clId="{6E2F1A70-592A-49E3-890B-F012C276556E}" dt="2023-05-20T11:04:41.373" v="643" actId="1076"/>
          <ac:spMkLst>
            <pc:docMk/>
            <pc:sldMk cId="67008924" sldId="290"/>
            <ac:spMk id="10" creationId="{CFC529B0-5329-F410-3981-69BC94E3A3C3}"/>
          </ac:spMkLst>
        </pc:spChg>
        <pc:spChg chg="add del mod">
          <ac:chgData name="승희 이" userId="bf102d8db7c11ea5" providerId="LiveId" clId="{6E2F1A70-592A-49E3-890B-F012C276556E}" dt="2023-05-20T11:05:25.888" v="649" actId="478"/>
          <ac:spMkLst>
            <pc:docMk/>
            <pc:sldMk cId="67008924" sldId="290"/>
            <ac:spMk id="11" creationId="{0B932FB9-B96E-A0EE-B383-7103A9B9A79F}"/>
          </ac:spMkLst>
        </pc:spChg>
        <pc:spChg chg="add del mod">
          <ac:chgData name="승희 이" userId="bf102d8db7c11ea5" providerId="LiveId" clId="{6E2F1A70-592A-49E3-890B-F012C276556E}" dt="2023-05-20T10:49:30.480" v="190" actId="478"/>
          <ac:spMkLst>
            <pc:docMk/>
            <pc:sldMk cId="67008924" sldId="290"/>
            <ac:spMk id="12" creationId="{19B5A8B5-0FFE-03BC-EEC2-570257F003CA}"/>
          </ac:spMkLst>
        </pc:spChg>
        <pc:spChg chg="add mod">
          <ac:chgData name="승희 이" userId="bf102d8db7c11ea5" providerId="LiveId" clId="{6E2F1A70-592A-49E3-890B-F012C276556E}" dt="2023-05-20T11:06:56.357" v="662" actId="207"/>
          <ac:spMkLst>
            <pc:docMk/>
            <pc:sldMk cId="67008924" sldId="290"/>
            <ac:spMk id="13" creationId="{E07EF532-0458-9C3D-E0A3-606F1D6EB44A}"/>
          </ac:spMkLst>
        </pc:spChg>
        <pc:spChg chg="add mod">
          <ac:chgData name="승희 이" userId="bf102d8db7c11ea5" providerId="LiveId" clId="{6E2F1A70-592A-49E3-890B-F012C276556E}" dt="2023-05-20T10:48:09.433" v="81"/>
          <ac:spMkLst>
            <pc:docMk/>
            <pc:sldMk cId="67008924" sldId="290"/>
            <ac:spMk id="14" creationId="{835EF504-5217-FA24-F012-8DB7884E35B7}"/>
          </ac:spMkLst>
        </pc:spChg>
        <pc:spChg chg="add mod">
          <ac:chgData name="승희 이" userId="bf102d8db7c11ea5" providerId="LiveId" clId="{6E2F1A70-592A-49E3-890B-F012C276556E}" dt="2023-05-20T11:07:20.862" v="665" actId="1076"/>
          <ac:spMkLst>
            <pc:docMk/>
            <pc:sldMk cId="67008924" sldId="290"/>
            <ac:spMk id="15" creationId="{40768FD3-3BE2-0A3F-1A8C-3200BEF0B98C}"/>
          </ac:spMkLst>
        </pc:spChg>
        <pc:spChg chg="add mod">
          <ac:chgData name="승희 이" userId="bf102d8db7c11ea5" providerId="LiveId" clId="{6E2F1A70-592A-49E3-890B-F012C276556E}" dt="2023-05-20T10:48:55.038" v="132"/>
          <ac:spMkLst>
            <pc:docMk/>
            <pc:sldMk cId="67008924" sldId="290"/>
            <ac:spMk id="16" creationId="{A7BC6F83-FBBC-D4A5-06CF-F40FA672CF84}"/>
          </ac:spMkLst>
        </pc:spChg>
        <pc:spChg chg="add del mod">
          <ac:chgData name="승희 이" userId="bf102d8db7c11ea5" providerId="LiveId" clId="{6E2F1A70-592A-49E3-890B-F012C276556E}" dt="2023-05-20T10:52:07.797" v="220" actId="478"/>
          <ac:spMkLst>
            <pc:docMk/>
            <pc:sldMk cId="67008924" sldId="290"/>
            <ac:spMk id="17" creationId="{FF67317B-ACAE-A715-EBAC-B2F728D8F7C2}"/>
          </ac:spMkLst>
        </pc:spChg>
        <pc:spChg chg="add del mod">
          <ac:chgData name="승희 이" userId="bf102d8db7c11ea5" providerId="LiveId" clId="{6E2F1A70-592A-49E3-890B-F012C276556E}" dt="2023-05-20T10:52:07.061" v="219" actId="478"/>
          <ac:spMkLst>
            <pc:docMk/>
            <pc:sldMk cId="67008924" sldId="290"/>
            <ac:spMk id="18" creationId="{4BA75406-BE8B-ABDE-19B3-4E1EA6BB1124}"/>
          </ac:spMkLst>
        </pc:spChg>
        <pc:spChg chg="add del mod">
          <ac:chgData name="승희 이" userId="bf102d8db7c11ea5" providerId="LiveId" clId="{6E2F1A70-592A-49E3-890B-F012C276556E}" dt="2023-05-20T11:06:20.213" v="656" actId="478"/>
          <ac:spMkLst>
            <pc:docMk/>
            <pc:sldMk cId="67008924" sldId="290"/>
            <ac:spMk id="19" creationId="{A80B43AC-50FD-D732-7CE5-BA395C013D07}"/>
          </ac:spMkLst>
        </pc:spChg>
        <pc:spChg chg="add mod">
          <ac:chgData name="승희 이" userId="bf102d8db7c11ea5" providerId="LiveId" clId="{6E2F1A70-592A-49E3-890B-F012C276556E}" dt="2023-05-20T11:06:56.357" v="662" actId="207"/>
          <ac:spMkLst>
            <pc:docMk/>
            <pc:sldMk cId="67008924" sldId="290"/>
            <ac:spMk id="20" creationId="{F92E01DA-8ABA-52C9-B3D9-3E90E246186C}"/>
          </ac:spMkLst>
        </pc:spChg>
        <pc:spChg chg="add mod">
          <ac:chgData name="승희 이" userId="bf102d8db7c11ea5" providerId="LiveId" clId="{6E2F1A70-592A-49E3-890B-F012C276556E}" dt="2023-05-20T10:54:45.249" v="367" actId="571"/>
          <ac:spMkLst>
            <pc:docMk/>
            <pc:sldMk cId="67008924" sldId="290"/>
            <ac:spMk id="21" creationId="{AE9F3B9A-FA21-1E75-4D5F-CD2101D6CA85}"/>
          </ac:spMkLst>
        </pc:spChg>
        <pc:spChg chg="add mod">
          <ac:chgData name="승희 이" userId="bf102d8db7c11ea5" providerId="LiveId" clId="{6E2F1A70-592A-49E3-890B-F012C276556E}" dt="2023-05-20T10:54:45.249" v="367" actId="571"/>
          <ac:spMkLst>
            <pc:docMk/>
            <pc:sldMk cId="67008924" sldId="290"/>
            <ac:spMk id="22" creationId="{EC7D3613-BD04-FA7F-326B-56166B032913}"/>
          </ac:spMkLst>
        </pc:spChg>
        <pc:spChg chg="add mod">
          <ac:chgData name="승희 이" userId="bf102d8db7c11ea5" providerId="LiveId" clId="{6E2F1A70-592A-49E3-890B-F012C276556E}" dt="2023-05-20T11:02:42.487" v="629" actId="1076"/>
          <ac:spMkLst>
            <pc:docMk/>
            <pc:sldMk cId="67008924" sldId="290"/>
            <ac:spMk id="23" creationId="{828FBA8C-0261-6920-50F3-E4E13DB8C893}"/>
          </ac:spMkLst>
        </pc:spChg>
        <pc:spChg chg="add del mod">
          <ac:chgData name="승희 이" userId="bf102d8db7c11ea5" providerId="LiveId" clId="{6E2F1A70-592A-49E3-890B-F012C276556E}" dt="2023-05-20T11:07:53.012" v="673" actId="478"/>
          <ac:spMkLst>
            <pc:docMk/>
            <pc:sldMk cId="67008924" sldId="290"/>
            <ac:spMk id="24" creationId="{8A54C7BE-A1C3-BC82-3FE8-0116E06D24F4}"/>
          </ac:spMkLst>
        </pc:spChg>
        <pc:spChg chg="add mod">
          <ac:chgData name="승희 이" userId="bf102d8db7c11ea5" providerId="LiveId" clId="{6E2F1A70-592A-49E3-890B-F012C276556E}" dt="2023-05-20T11:08:19.434" v="679" actId="207"/>
          <ac:spMkLst>
            <pc:docMk/>
            <pc:sldMk cId="67008924" sldId="290"/>
            <ac:spMk id="25" creationId="{00FDD6C2-625C-26FB-00BB-CB58D6B4ED34}"/>
          </ac:spMkLst>
        </pc:spChg>
        <pc:spChg chg="add mod">
          <ac:chgData name="승희 이" userId="bf102d8db7c11ea5" providerId="LiveId" clId="{6E2F1A70-592A-49E3-890B-F012C276556E}" dt="2023-05-20T11:30:16.713" v="1023" actId="1035"/>
          <ac:spMkLst>
            <pc:docMk/>
            <pc:sldMk cId="67008924" sldId="290"/>
            <ac:spMk id="26" creationId="{E2B7DCC4-C0FC-EA00-D683-34BB6BEC02C7}"/>
          </ac:spMkLst>
        </pc:spChg>
        <pc:spChg chg="add mod">
          <ac:chgData name="승희 이" userId="bf102d8db7c11ea5" providerId="LiveId" clId="{6E2F1A70-592A-49E3-890B-F012C276556E}" dt="2023-05-20T11:02:57.685" v="630" actId="14100"/>
          <ac:spMkLst>
            <pc:docMk/>
            <pc:sldMk cId="67008924" sldId="290"/>
            <ac:spMk id="27" creationId="{F40406DE-5EF2-34F9-912D-222858F33931}"/>
          </ac:spMkLst>
        </pc:spChg>
        <pc:spChg chg="add del mod">
          <ac:chgData name="승희 이" userId="bf102d8db7c11ea5" providerId="LiveId" clId="{6E2F1A70-592A-49E3-890B-F012C276556E}" dt="2023-05-20T11:09:03.463" v="685" actId="478"/>
          <ac:spMkLst>
            <pc:docMk/>
            <pc:sldMk cId="67008924" sldId="290"/>
            <ac:spMk id="28" creationId="{DC08DABA-CE23-D0B5-ED25-335BA0990460}"/>
          </ac:spMkLst>
        </pc:spChg>
        <pc:spChg chg="add mod">
          <ac:chgData name="승희 이" userId="bf102d8db7c11ea5" providerId="LiveId" clId="{6E2F1A70-592A-49E3-890B-F012C276556E}" dt="2023-05-20T11:08:39.042" v="681" actId="207"/>
          <ac:spMkLst>
            <pc:docMk/>
            <pc:sldMk cId="67008924" sldId="290"/>
            <ac:spMk id="29" creationId="{ACB0AD50-2A27-1991-A651-205206A0DE60}"/>
          </ac:spMkLst>
        </pc:spChg>
        <pc:spChg chg="add mod">
          <ac:chgData name="승희 이" userId="bf102d8db7c11ea5" providerId="LiveId" clId="{6E2F1A70-592A-49E3-890B-F012C276556E}" dt="2023-05-20T11:09:15.281" v="710" actId="1038"/>
          <ac:spMkLst>
            <pc:docMk/>
            <pc:sldMk cId="67008924" sldId="290"/>
            <ac:spMk id="30" creationId="{D6616BEB-0244-C890-2531-E53C19658535}"/>
          </ac:spMkLst>
        </pc:spChg>
        <pc:spChg chg="add del mod">
          <ac:chgData name="승희 이" userId="bf102d8db7c11ea5" providerId="LiveId" clId="{6E2F1A70-592A-49E3-890B-F012C276556E}" dt="2023-05-20T11:11:14.529" v="777" actId="478"/>
          <ac:spMkLst>
            <pc:docMk/>
            <pc:sldMk cId="67008924" sldId="290"/>
            <ac:spMk id="31" creationId="{0DB34EAF-E7FE-AA9E-685B-6E9D49AC27DA}"/>
          </ac:spMkLst>
        </pc:spChg>
        <pc:spChg chg="add mod ord">
          <ac:chgData name="승희 이" userId="bf102d8db7c11ea5" providerId="LiveId" clId="{6E2F1A70-592A-49E3-890B-F012C276556E}" dt="2023-05-20T11:11:35.531" v="780" actId="1076"/>
          <ac:spMkLst>
            <pc:docMk/>
            <pc:sldMk cId="67008924" sldId="290"/>
            <ac:spMk id="32" creationId="{352FB080-90A7-683C-F98C-B8B6F062D071}"/>
          </ac:spMkLst>
        </pc:spChg>
        <pc:spChg chg="add del mod">
          <ac:chgData name="승희 이" userId="bf102d8db7c11ea5" providerId="LiveId" clId="{6E2F1A70-592A-49E3-890B-F012C276556E}" dt="2023-05-20T11:09:49.728" v="722" actId="478"/>
          <ac:spMkLst>
            <pc:docMk/>
            <pc:sldMk cId="67008924" sldId="290"/>
            <ac:spMk id="33" creationId="{D18DB822-ABA6-CE9A-AA52-5E9CDF890CC9}"/>
          </ac:spMkLst>
        </pc:spChg>
        <pc:spChg chg="add mod">
          <ac:chgData name="승희 이" userId="bf102d8db7c11ea5" providerId="LiveId" clId="{6E2F1A70-592A-49E3-890B-F012C276556E}" dt="2023-05-20T11:10:50.498" v="754" actId="1076"/>
          <ac:spMkLst>
            <pc:docMk/>
            <pc:sldMk cId="67008924" sldId="290"/>
            <ac:spMk id="34" creationId="{AE49DF22-9B65-AF89-5710-910931908C14}"/>
          </ac:spMkLst>
        </pc:spChg>
        <pc:spChg chg="add mod">
          <ac:chgData name="승희 이" userId="bf102d8db7c11ea5" providerId="LiveId" clId="{6E2F1A70-592A-49E3-890B-F012C276556E}" dt="2023-05-21T10:17:01.165" v="2799" actId="20577"/>
          <ac:spMkLst>
            <pc:docMk/>
            <pc:sldMk cId="67008924" sldId="290"/>
            <ac:spMk id="35" creationId="{753AB334-A3AA-1F53-9A38-A0EFA14B830B}"/>
          </ac:spMkLst>
        </pc:spChg>
        <pc:spChg chg="add del mod">
          <ac:chgData name="승희 이" userId="bf102d8db7c11ea5" providerId="LiveId" clId="{6E2F1A70-592A-49E3-890B-F012C276556E}" dt="2023-05-20T11:04:08.303" v="639" actId="478"/>
          <ac:spMkLst>
            <pc:docMk/>
            <pc:sldMk cId="67008924" sldId="290"/>
            <ac:spMk id="36" creationId="{7746BA69-9C18-D4A6-D92C-0A0E499619B0}"/>
          </ac:spMkLst>
        </pc:spChg>
        <pc:spChg chg="add mod ord">
          <ac:chgData name="승희 이" userId="bf102d8db7c11ea5" providerId="LiveId" clId="{6E2F1A70-592A-49E3-890B-F012C276556E}" dt="2023-05-20T11:07:38.039" v="669" actId="1076"/>
          <ac:spMkLst>
            <pc:docMk/>
            <pc:sldMk cId="67008924" sldId="290"/>
            <ac:spMk id="37" creationId="{F747D39D-AA71-76E2-E510-DE03C52CD7A0}"/>
          </ac:spMkLst>
        </pc:spChg>
        <pc:spChg chg="add mod ord">
          <ac:chgData name="승희 이" userId="bf102d8db7c11ea5" providerId="LiveId" clId="{6E2F1A70-592A-49E3-890B-F012C276556E}" dt="2023-05-20T11:06:41.162" v="660" actId="167"/>
          <ac:spMkLst>
            <pc:docMk/>
            <pc:sldMk cId="67008924" sldId="290"/>
            <ac:spMk id="38" creationId="{21839209-A739-2DB9-E58C-214A86BB8F23}"/>
          </ac:spMkLst>
        </pc:spChg>
        <pc:spChg chg="add mod ord">
          <ac:chgData name="승희 이" userId="bf102d8db7c11ea5" providerId="LiveId" clId="{6E2F1A70-592A-49E3-890B-F012C276556E}" dt="2023-05-20T11:10:32.378" v="753" actId="14100"/>
          <ac:spMkLst>
            <pc:docMk/>
            <pc:sldMk cId="67008924" sldId="290"/>
            <ac:spMk id="39" creationId="{0516CB0C-B443-2071-8926-8A9721E31373}"/>
          </ac:spMkLst>
        </pc:spChg>
        <pc:spChg chg="add mod ord">
          <ac:chgData name="승희 이" userId="bf102d8db7c11ea5" providerId="LiveId" clId="{6E2F1A70-592A-49E3-890B-F012C276556E}" dt="2023-05-20T11:10:25.152" v="752" actId="14100"/>
          <ac:spMkLst>
            <pc:docMk/>
            <pc:sldMk cId="67008924" sldId="290"/>
            <ac:spMk id="40" creationId="{56954BB8-2E60-D0ED-DD44-9C5F49F54E9D}"/>
          </ac:spMkLst>
        </pc:spChg>
        <pc:spChg chg="add mod ord">
          <ac:chgData name="승희 이" userId="bf102d8db7c11ea5" providerId="LiveId" clId="{6E2F1A70-592A-49E3-890B-F012C276556E}" dt="2023-05-20T11:10:20.507" v="751" actId="14100"/>
          <ac:spMkLst>
            <pc:docMk/>
            <pc:sldMk cId="67008924" sldId="290"/>
            <ac:spMk id="41" creationId="{C5C4606D-FAB3-03EB-3E31-38D4B5DD5030}"/>
          </ac:spMkLst>
        </pc:spChg>
        <pc:spChg chg="add mod">
          <ac:chgData name="승희 이" userId="bf102d8db7c11ea5" providerId="LiveId" clId="{6E2F1A70-592A-49E3-890B-F012C276556E}" dt="2023-05-20T11:11:25.819" v="779" actId="1076"/>
          <ac:spMkLst>
            <pc:docMk/>
            <pc:sldMk cId="67008924" sldId="290"/>
            <ac:spMk id="42" creationId="{B9DB6B7F-D067-6B09-31AD-8A0BE21BDAD1}"/>
          </ac:spMkLst>
        </pc:spChg>
      </pc:sldChg>
      <pc:sldChg chg="add del">
        <pc:chgData name="승희 이" userId="bf102d8db7c11ea5" providerId="LiveId" clId="{6E2F1A70-592A-49E3-890B-F012C276556E}" dt="2023-05-20T10:45:06.990" v="11" actId="2890"/>
        <pc:sldMkLst>
          <pc:docMk/>
          <pc:sldMk cId="1752743207" sldId="291"/>
        </pc:sldMkLst>
      </pc:sldChg>
      <pc:sldChg chg="addSp delSp modSp add mod setBg">
        <pc:chgData name="승희 이" userId="bf102d8db7c11ea5" providerId="LiveId" clId="{6E2F1A70-592A-49E3-890B-F012C276556E}" dt="2023-05-21T10:09:49.686" v="2523" actId="1037"/>
        <pc:sldMkLst>
          <pc:docMk/>
          <pc:sldMk cId="3728183014" sldId="291"/>
        </pc:sldMkLst>
        <pc:spChg chg="add mod">
          <ac:chgData name="승희 이" userId="bf102d8db7c11ea5" providerId="LiveId" clId="{6E2F1A70-592A-49E3-890B-F012C276556E}" dt="2023-05-21T10:09:49.686" v="2523" actId="1037"/>
          <ac:spMkLst>
            <pc:docMk/>
            <pc:sldMk cId="3728183014" sldId="291"/>
            <ac:spMk id="2" creationId="{5C470A47-64C6-E02B-F001-B9A42707ECDA}"/>
          </ac:spMkLst>
        </pc:spChg>
        <pc:spChg chg="add mod">
          <ac:chgData name="승희 이" userId="bf102d8db7c11ea5" providerId="LiveId" clId="{6E2F1A70-592A-49E3-890B-F012C276556E}" dt="2023-05-21T06:29:16.514" v="1961" actId="207"/>
          <ac:spMkLst>
            <pc:docMk/>
            <pc:sldMk cId="3728183014" sldId="291"/>
            <ac:spMk id="3" creationId="{FAB3054F-B7CE-6747-4100-FC608515C643}"/>
          </ac:spMkLst>
        </pc:spChg>
        <pc:spChg chg="add mod">
          <ac:chgData name="승희 이" userId="bf102d8db7c11ea5" providerId="LiveId" clId="{6E2F1A70-592A-49E3-890B-F012C276556E}" dt="2023-05-21T06:29:57.069" v="1987" actId="1076"/>
          <ac:spMkLst>
            <pc:docMk/>
            <pc:sldMk cId="3728183014" sldId="291"/>
            <ac:spMk id="4" creationId="{0C266BF8-B8E4-366E-FCF6-FCC9C6ADFFD5}"/>
          </ac:spMkLst>
        </pc:spChg>
        <pc:spChg chg="add mod">
          <ac:chgData name="승희 이" userId="bf102d8db7c11ea5" providerId="LiveId" clId="{6E2F1A70-592A-49E3-890B-F012C276556E}" dt="2023-05-21T10:09:39.738" v="2519" actId="20577"/>
          <ac:spMkLst>
            <pc:docMk/>
            <pc:sldMk cId="3728183014" sldId="291"/>
            <ac:spMk id="7" creationId="{FF6C77CF-68C0-D035-C9AF-4E8E1652C005}"/>
          </ac:spMkLst>
        </pc:spChg>
        <pc:spChg chg="add mod">
          <ac:chgData name="승희 이" userId="bf102d8db7c11ea5" providerId="LiveId" clId="{6E2F1A70-592A-49E3-890B-F012C276556E}" dt="2023-05-21T09:57:31.220" v="2444" actId="1036"/>
          <ac:spMkLst>
            <pc:docMk/>
            <pc:sldMk cId="3728183014" sldId="291"/>
            <ac:spMk id="13" creationId="{CBA15A89-0736-5317-3C39-6C934CE13D62}"/>
          </ac:spMkLst>
        </pc:spChg>
        <pc:spChg chg="add mod">
          <ac:chgData name="승희 이" userId="bf102d8db7c11ea5" providerId="LiveId" clId="{6E2F1A70-592A-49E3-890B-F012C276556E}" dt="2023-05-21T10:00:09.249" v="2507" actId="1035"/>
          <ac:spMkLst>
            <pc:docMk/>
            <pc:sldMk cId="3728183014" sldId="291"/>
            <ac:spMk id="14" creationId="{63FBFACF-1B4F-C2BB-C724-B8D48910C2AE}"/>
          </ac:spMkLst>
        </pc:spChg>
        <pc:spChg chg="mod">
          <ac:chgData name="승희 이" userId="bf102d8db7c11ea5" providerId="LiveId" clId="{6E2F1A70-592A-49E3-890B-F012C276556E}" dt="2023-05-21T06:12:27.657" v="1849" actId="20577"/>
          <ac:spMkLst>
            <pc:docMk/>
            <pc:sldMk cId="3728183014" sldId="291"/>
            <ac:spMk id="29" creationId="{133F4A77-4655-FCB9-D776-487F8838DEF3}"/>
          </ac:spMkLst>
        </pc:spChg>
        <pc:spChg chg="mod">
          <ac:chgData name="승희 이" userId="bf102d8db7c11ea5" providerId="LiveId" clId="{6E2F1A70-592A-49E3-890B-F012C276556E}" dt="2023-05-21T06:12:32.926" v="1863" actId="20577"/>
          <ac:spMkLst>
            <pc:docMk/>
            <pc:sldMk cId="3728183014" sldId="291"/>
            <ac:spMk id="30" creationId="{0C64C682-6640-3E98-09FA-789F63053C99}"/>
          </ac:spMkLst>
        </pc:spChg>
        <pc:spChg chg="mod">
          <ac:chgData name="승희 이" userId="bf102d8db7c11ea5" providerId="LiveId" clId="{6E2F1A70-592A-49E3-890B-F012C276556E}" dt="2023-05-21T06:29:21.700" v="1966" actId="1036"/>
          <ac:spMkLst>
            <pc:docMk/>
            <pc:sldMk cId="3728183014" sldId="291"/>
            <ac:spMk id="31" creationId="{46B4F1A7-D696-39E7-0E97-CAA9E69FADA9}"/>
          </ac:spMkLst>
        </pc:spChg>
        <pc:spChg chg="mod">
          <ac:chgData name="승희 이" userId="bf102d8db7c11ea5" providerId="LiveId" clId="{6E2F1A70-592A-49E3-890B-F012C276556E}" dt="2023-05-21T06:51:06.923" v="2074" actId="1036"/>
          <ac:spMkLst>
            <pc:docMk/>
            <pc:sldMk cId="3728183014" sldId="291"/>
            <ac:spMk id="32" creationId="{FEB75BA4-64B2-B2F2-E791-1812C0C42C5D}"/>
          </ac:spMkLst>
        </pc:spChg>
        <pc:picChg chg="add mod">
          <ac:chgData name="승희 이" userId="bf102d8db7c11ea5" providerId="LiveId" clId="{6E2F1A70-592A-49E3-890B-F012C276556E}" dt="2023-05-21T09:51:34.261" v="2316" actId="14100"/>
          <ac:picMkLst>
            <pc:docMk/>
            <pc:sldMk cId="3728183014" sldId="291"/>
            <ac:picMk id="6" creationId="{C0C88A4B-8B34-40A2-5817-8E2413C6D031}"/>
          </ac:picMkLst>
        </pc:picChg>
        <pc:picChg chg="add del mod">
          <ac:chgData name="승희 이" userId="bf102d8db7c11ea5" providerId="LiveId" clId="{6E2F1A70-592A-49E3-890B-F012C276556E}" dt="2023-05-21T06:49:55.646" v="2051" actId="478"/>
          <ac:picMkLst>
            <pc:docMk/>
            <pc:sldMk cId="3728183014" sldId="291"/>
            <ac:picMk id="6" creationId="{E122FFEA-15FE-CD35-7A55-F3E1E14C039F}"/>
          </ac:picMkLst>
        </pc:picChg>
        <pc:picChg chg="add mod">
          <ac:chgData name="승희 이" userId="bf102d8db7c11ea5" providerId="LiveId" clId="{6E2F1A70-592A-49E3-890B-F012C276556E}" dt="2023-05-21T06:50:54.283" v="2068" actId="1037"/>
          <ac:picMkLst>
            <pc:docMk/>
            <pc:sldMk cId="3728183014" sldId="291"/>
            <ac:picMk id="9" creationId="{2B1A9B48-AFCE-292C-748C-A0195F1AF27C}"/>
          </ac:picMkLst>
        </pc:picChg>
        <pc:picChg chg="add mod modCrop">
          <ac:chgData name="승희 이" userId="bf102d8db7c11ea5" providerId="LiveId" clId="{6E2F1A70-592A-49E3-890B-F012C276556E}" dt="2023-05-21T06:50:31.798" v="2062" actId="1076"/>
          <ac:picMkLst>
            <pc:docMk/>
            <pc:sldMk cId="3728183014" sldId="291"/>
            <ac:picMk id="11" creationId="{3F6975AC-1389-D31B-B403-0635613127FA}"/>
          </ac:picMkLst>
        </pc:picChg>
        <pc:picChg chg="add mod modCrop">
          <ac:chgData name="승희 이" userId="bf102d8db7c11ea5" providerId="LiveId" clId="{6E2F1A70-592A-49E3-890B-F012C276556E}" dt="2023-05-21T09:53:22.504" v="2355" actId="1076"/>
          <ac:picMkLst>
            <pc:docMk/>
            <pc:sldMk cId="3728183014" sldId="291"/>
            <ac:picMk id="12" creationId="{5EB6932D-D2E9-F404-5D35-9793BE140B08}"/>
          </ac:picMkLst>
        </pc:picChg>
      </pc:sldChg>
    </pc:docChg>
  </pc:docChgLst>
  <pc:docChgLst>
    <pc:chgData name="승희 이" userId="bf102d8db7c11ea5" providerId="LiveId" clId="{0B109CF9-6772-4B3E-AC88-7664FD24F543}"/>
    <pc:docChg chg="undo redo custSel addSld delSld modSld sldOrd">
      <pc:chgData name="승희 이" userId="bf102d8db7c11ea5" providerId="LiveId" clId="{0B109CF9-6772-4B3E-AC88-7664FD24F543}" dt="2023-05-20T09:08:20.086" v="2244" actId="20577"/>
      <pc:docMkLst>
        <pc:docMk/>
      </pc:docMkLst>
      <pc:sldChg chg="del">
        <pc:chgData name="승희 이" userId="bf102d8db7c11ea5" providerId="LiveId" clId="{0B109CF9-6772-4B3E-AC88-7664FD24F543}" dt="2023-05-20T08:54:34.017" v="1965" actId="47"/>
        <pc:sldMkLst>
          <pc:docMk/>
          <pc:sldMk cId="2064622165" sldId="258"/>
        </pc:sldMkLst>
      </pc:sldChg>
      <pc:sldChg chg="modSp mod">
        <pc:chgData name="승희 이" userId="bf102d8db7c11ea5" providerId="LiveId" clId="{0B109CF9-6772-4B3E-AC88-7664FD24F543}" dt="2023-05-20T08:30:02.570" v="121" actId="1036"/>
        <pc:sldMkLst>
          <pc:docMk/>
          <pc:sldMk cId="2254457538" sldId="260"/>
        </pc:sldMkLst>
        <pc:grpChg chg="mod">
          <ac:chgData name="승희 이" userId="bf102d8db7c11ea5" providerId="LiveId" clId="{0B109CF9-6772-4B3E-AC88-7664FD24F543}" dt="2023-05-20T08:30:02.570" v="121" actId="1036"/>
          <ac:grpSpMkLst>
            <pc:docMk/>
            <pc:sldMk cId="2254457538" sldId="260"/>
            <ac:grpSpMk id="13" creationId="{3FD70989-0967-44E9-8B20-09A5D1D6E1C9}"/>
          </ac:grpSpMkLst>
        </pc:grpChg>
        <pc:grpChg chg="mod">
          <ac:chgData name="승희 이" userId="bf102d8db7c11ea5" providerId="LiveId" clId="{0B109CF9-6772-4B3E-AC88-7664FD24F543}" dt="2023-05-20T08:30:02.570" v="121" actId="1036"/>
          <ac:grpSpMkLst>
            <pc:docMk/>
            <pc:sldMk cId="2254457538" sldId="260"/>
            <ac:grpSpMk id="14" creationId="{24FFEE27-45F9-464D-8DF9-81ED76C271D2}"/>
          </ac:grpSpMkLst>
        </pc:grpChg>
        <pc:grpChg chg="mod">
          <ac:chgData name="승희 이" userId="bf102d8db7c11ea5" providerId="LiveId" clId="{0B109CF9-6772-4B3E-AC88-7664FD24F543}" dt="2023-05-20T08:30:02.570" v="121" actId="1036"/>
          <ac:grpSpMkLst>
            <pc:docMk/>
            <pc:sldMk cId="2254457538" sldId="260"/>
            <ac:grpSpMk id="18" creationId="{72248B9C-3D54-45BB-A57F-A9D99CEA8994}"/>
          </ac:grpSpMkLst>
        </pc:grpChg>
        <pc:grpChg chg="mod">
          <ac:chgData name="승희 이" userId="bf102d8db7c11ea5" providerId="LiveId" clId="{0B109CF9-6772-4B3E-AC88-7664FD24F543}" dt="2023-05-20T08:30:02.570" v="121" actId="1036"/>
          <ac:grpSpMkLst>
            <pc:docMk/>
            <pc:sldMk cId="2254457538" sldId="260"/>
            <ac:grpSpMk id="22" creationId="{AA6DAF3D-56DD-4603-B5C8-395DADFA849A}"/>
          </ac:grpSpMkLst>
        </pc:grpChg>
      </pc:sldChg>
      <pc:sldChg chg="addSp delSp modSp mod">
        <pc:chgData name="승희 이" userId="bf102d8db7c11ea5" providerId="LiveId" clId="{0B109CF9-6772-4B3E-AC88-7664FD24F543}" dt="2023-05-20T09:08:20.086" v="2244" actId="20577"/>
        <pc:sldMkLst>
          <pc:docMk/>
          <pc:sldMk cId="3923326935" sldId="264"/>
        </pc:sldMkLst>
        <pc:spChg chg="add mod">
          <ac:chgData name="승희 이" userId="bf102d8db7c11ea5" providerId="LiveId" clId="{0B109CF9-6772-4B3E-AC88-7664FD24F543}" dt="2023-05-20T09:08:20.086" v="2244" actId="20577"/>
          <ac:spMkLst>
            <pc:docMk/>
            <pc:sldMk cId="3923326935" sldId="264"/>
            <ac:spMk id="6" creationId="{4F29CB34-0A7E-BB25-7D3A-4D08635B1A16}"/>
          </ac:spMkLst>
        </pc:spChg>
        <pc:graphicFrameChg chg="del">
          <ac:chgData name="승희 이" userId="bf102d8db7c11ea5" providerId="LiveId" clId="{0B109CF9-6772-4B3E-AC88-7664FD24F543}" dt="2023-05-20T08:59:28.071" v="2020" actId="478"/>
          <ac:graphicFrameMkLst>
            <pc:docMk/>
            <pc:sldMk cId="3923326935" sldId="264"/>
            <ac:graphicFrameMk id="41" creationId="{7AEEEC5F-09A1-4D97-80EE-CE11C1BD684F}"/>
          </ac:graphicFrameMkLst>
        </pc:graphicFrameChg>
      </pc:sldChg>
      <pc:sldChg chg="addSp delSp modSp mod">
        <pc:chgData name="승희 이" userId="bf102d8db7c11ea5" providerId="LiveId" clId="{0B109CF9-6772-4B3E-AC88-7664FD24F543}" dt="2023-05-20T08:49:20.115" v="1719" actId="1036"/>
        <pc:sldMkLst>
          <pc:docMk/>
          <pc:sldMk cId="3607944135" sldId="265"/>
        </pc:sldMkLst>
        <pc:spChg chg="mod">
          <ac:chgData name="승희 이" userId="bf102d8db7c11ea5" providerId="LiveId" clId="{0B109CF9-6772-4B3E-AC88-7664FD24F543}" dt="2023-05-20T08:48:58.865" v="1702" actId="1037"/>
          <ac:spMkLst>
            <pc:docMk/>
            <pc:sldMk cId="3607944135" sldId="265"/>
            <ac:spMk id="4" creationId="{F6E7AF03-AAFA-4B21-94E6-D43D71719920}"/>
          </ac:spMkLst>
        </pc:spChg>
        <pc:spChg chg="add mod">
          <ac:chgData name="승희 이" userId="bf102d8db7c11ea5" providerId="LiveId" clId="{0B109CF9-6772-4B3E-AC88-7664FD24F543}" dt="2023-05-20T08:33:50.257" v="463" actId="207"/>
          <ac:spMkLst>
            <pc:docMk/>
            <pc:sldMk cId="3607944135" sldId="265"/>
            <ac:spMk id="5" creationId="{AE1A0276-6B2E-F4D9-22B9-40C43792A2E4}"/>
          </ac:spMkLst>
        </pc:spChg>
        <pc:spChg chg="add del mod">
          <ac:chgData name="승희 이" userId="bf102d8db7c11ea5" providerId="LiveId" clId="{0B109CF9-6772-4B3E-AC88-7664FD24F543}" dt="2023-05-20T08:34:05.772" v="464" actId="478"/>
          <ac:spMkLst>
            <pc:docMk/>
            <pc:sldMk cId="3607944135" sldId="265"/>
            <ac:spMk id="6" creationId="{F714B8A5-5BAA-8E18-1956-1113AEB0DEEC}"/>
          </ac:spMkLst>
        </pc:spChg>
        <pc:spChg chg="del mod">
          <ac:chgData name="승희 이" userId="bf102d8db7c11ea5" providerId="LiveId" clId="{0B109CF9-6772-4B3E-AC88-7664FD24F543}" dt="2023-05-20T08:40:39.596" v="1038" actId="478"/>
          <ac:spMkLst>
            <pc:docMk/>
            <pc:sldMk cId="3607944135" sldId="265"/>
            <ac:spMk id="7" creationId="{454A5748-6932-F501-3250-6B065FBA6348}"/>
          </ac:spMkLst>
        </pc:spChg>
        <pc:spChg chg="add del mod">
          <ac:chgData name="승희 이" userId="bf102d8db7c11ea5" providerId="LiveId" clId="{0B109CF9-6772-4B3E-AC88-7664FD24F543}" dt="2023-05-20T08:34:05.772" v="464" actId="478"/>
          <ac:spMkLst>
            <pc:docMk/>
            <pc:sldMk cId="3607944135" sldId="265"/>
            <ac:spMk id="8" creationId="{EF59F0F1-C597-44FE-12BB-B7023F0DDEBB}"/>
          </ac:spMkLst>
        </pc:spChg>
        <pc:spChg chg="add mod">
          <ac:chgData name="승희 이" userId="bf102d8db7c11ea5" providerId="LiveId" clId="{0B109CF9-6772-4B3E-AC88-7664FD24F543}" dt="2023-05-20T08:33:28.023" v="458" actId="207"/>
          <ac:spMkLst>
            <pc:docMk/>
            <pc:sldMk cId="3607944135" sldId="265"/>
            <ac:spMk id="12" creationId="{1BA74B24-7A50-2D1F-8FC9-8E540638F7D8}"/>
          </ac:spMkLst>
        </pc:spChg>
        <pc:spChg chg="add mod">
          <ac:chgData name="승희 이" userId="bf102d8db7c11ea5" providerId="LiveId" clId="{0B109CF9-6772-4B3E-AC88-7664FD24F543}" dt="2023-05-20T08:35:09.138" v="689" actId="1076"/>
          <ac:spMkLst>
            <pc:docMk/>
            <pc:sldMk cId="3607944135" sldId="265"/>
            <ac:spMk id="13" creationId="{FE8F701B-E874-0F59-43EF-2B2D40DCD181}"/>
          </ac:spMkLst>
        </pc:spChg>
        <pc:spChg chg="add mod">
          <ac:chgData name="승희 이" userId="bf102d8db7c11ea5" providerId="LiveId" clId="{0B109CF9-6772-4B3E-AC88-7664FD24F543}" dt="2023-05-20T08:35:09.138" v="689" actId="1076"/>
          <ac:spMkLst>
            <pc:docMk/>
            <pc:sldMk cId="3607944135" sldId="265"/>
            <ac:spMk id="14" creationId="{17F0D6DA-3921-BEF7-BFE1-7EE0B72459B2}"/>
          </ac:spMkLst>
        </pc:spChg>
        <pc:spChg chg="add mod">
          <ac:chgData name="승희 이" userId="bf102d8db7c11ea5" providerId="LiveId" clId="{0B109CF9-6772-4B3E-AC88-7664FD24F543}" dt="2023-05-20T08:34:24.973" v="536"/>
          <ac:spMkLst>
            <pc:docMk/>
            <pc:sldMk cId="3607944135" sldId="265"/>
            <ac:spMk id="16" creationId="{CC30348D-05B8-928F-5D21-CAD347D69CBA}"/>
          </ac:spMkLst>
        </pc:spChg>
        <pc:spChg chg="add mod">
          <ac:chgData name="승희 이" userId="bf102d8db7c11ea5" providerId="LiveId" clId="{0B109CF9-6772-4B3E-AC88-7664FD24F543}" dt="2023-05-20T08:34:24.973" v="536"/>
          <ac:spMkLst>
            <pc:docMk/>
            <pc:sldMk cId="3607944135" sldId="265"/>
            <ac:spMk id="17" creationId="{363CF375-CAE6-9245-BDF0-1694A5E9AF0C}"/>
          </ac:spMkLst>
        </pc:spChg>
        <pc:spChg chg="add mod">
          <ac:chgData name="승희 이" userId="bf102d8db7c11ea5" providerId="LiveId" clId="{0B109CF9-6772-4B3E-AC88-7664FD24F543}" dt="2023-05-20T08:34:57.443" v="688" actId="1076"/>
          <ac:spMkLst>
            <pc:docMk/>
            <pc:sldMk cId="3607944135" sldId="265"/>
            <ac:spMk id="19" creationId="{0521727A-9DBA-5578-CDC1-2C423F0F326A}"/>
          </ac:spMkLst>
        </pc:spChg>
        <pc:spChg chg="add mod">
          <ac:chgData name="승희 이" userId="bf102d8db7c11ea5" providerId="LiveId" clId="{0B109CF9-6772-4B3E-AC88-7664FD24F543}" dt="2023-05-20T08:34:57.443" v="688" actId="1076"/>
          <ac:spMkLst>
            <pc:docMk/>
            <pc:sldMk cId="3607944135" sldId="265"/>
            <ac:spMk id="20" creationId="{88DFF667-32B5-2C98-EDAC-31F780E5A69B}"/>
          </ac:spMkLst>
        </pc:spChg>
        <pc:spChg chg="add mod">
          <ac:chgData name="승희 이" userId="bf102d8db7c11ea5" providerId="LiveId" clId="{0B109CF9-6772-4B3E-AC88-7664FD24F543}" dt="2023-05-20T08:37:48.317" v="796" actId="1038"/>
          <ac:spMkLst>
            <pc:docMk/>
            <pc:sldMk cId="3607944135" sldId="265"/>
            <ac:spMk id="25" creationId="{0D955A5C-978C-13BC-180E-39AC9F359974}"/>
          </ac:spMkLst>
        </pc:spChg>
        <pc:spChg chg="add mod">
          <ac:chgData name="승희 이" userId="bf102d8db7c11ea5" providerId="LiveId" clId="{0B109CF9-6772-4B3E-AC88-7664FD24F543}" dt="2023-05-20T08:39:23.443" v="957" actId="20577"/>
          <ac:spMkLst>
            <pc:docMk/>
            <pc:sldMk cId="3607944135" sldId="265"/>
            <ac:spMk id="26" creationId="{9CFCA5EE-E7AA-7A7E-D7E7-AAD107C38638}"/>
          </ac:spMkLst>
        </pc:spChg>
        <pc:spChg chg="add mod">
          <ac:chgData name="승희 이" userId="bf102d8db7c11ea5" providerId="LiveId" clId="{0B109CF9-6772-4B3E-AC88-7664FD24F543}" dt="2023-05-20T08:39:14.251" v="948" actId="14100"/>
          <ac:spMkLst>
            <pc:docMk/>
            <pc:sldMk cId="3607944135" sldId="265"/>
            <ac:spMk id="27" creationId="{827BDCF8-A7DA-2965-E384-2DA4E320E1F6}"/>
          </ac:spMkLst>
        </pc:spChg>
        <pc:spChg chg="add mod">
          <ac:chgData name="승희 이" userId="bf102d8db7c11ea5" providerId="LiveId" clId="{0B109CF9-6772-4B3E-AC88-7664FD24F543}" dt="2023-05-20T08:39:22.243" v="956" actId="20577"/>
          <ac:spMkLst>
            <pc:docMk/>
            <pc:sldMk cId="3607944135" sldId="265"/>
            <ac:spMk id="28" creationId="{7490147F-3FA7-65DB-91A8-679ADA102D52}"/>
          </ac:spMkLst>
        </pc:spChg>
        <pc:spChg chg="add mod">
          <ac:chgData name="승희 이" userId="bf102d8db7c11ea5" providerId="LiveId" clId="{0B109CF9-6772-4B3E-AC88-7664FD24F543}" dt="2023-05-20T08:39:29.703" v="959"/>
          <ac:spMkLst>
            <pc:docMk/>
            <pc:sldMk cId="3607944135" sldId="265"/>
            <ac:spMk id="29" creationId="{C986CEC2-37FE-932A-96B5-A69B8978D144}"/>
          </ac:spMkLst>
        </pc:spChg>
        <pc:spChg chg="add mod">
          <ac:chgData name="승희 이" userId="bf102d8db7c11ea5" providerId="LiveId" clId="{0B109CF9-6772-4B3E-AC88-7664FD24F543}" dt="2023-05-20T08:39:29.703" v="959"/>
          <ac:spMkLst>
            <pc:docMk/>
            <pc:sldMk cId="3607944135" sldId="265"/>
            <ac:spMk id="30" creationId="{64FBF397-6E2F-1954-4791-D054EEE2CB44}"/>
          </ac:spMkLst>
        </pc:spChg>
        <pc:spChg chg="add mod">
          <ac:chgData name="승희 이" userId="bf102d8db7c11ea5" providerId="LiveId" clId="{0B109CF9-6772-4B3E-AC88-7664FD24F543}" dt="2023-05-20T08:40:16.473" v="1026" actId="20577"/>
          <ac:spMkLst>
            <pc:docMk/>
            <pc:sldMk cId="3607944135" sldId="265"/>
            <ac:spMk id="31" creationId="{18D41931-A486-5F15-0D73-7CEFC50A741E}"/>
          </ac:spMkLst>
        </pc:spChg>
        <pc:spChg chg="add mod">
          <ac:chgData name="승희 이" userId="bf102d8db7c11ea5" providerId="LiveId" clId="{0B109CF9-6772-4B3E-AC88-7664FD24F543}" dt="2023-05-20T08:40:25.731" v="1037"/>
          <ac:spMkLst>
            <pc:docMk/>
            <pc:sldMk cId="3607944135" sldId="265"/>
            <ac:spMk id="32" creationId="{CF6B660C-DD63-C037-45A9-3EEA0C64E176}"/>
          </ac:spMkLst>
        </pc:spChg>
        <pc:spChg chg="add mod">
          <ac:chgData name="승희 이" userId="bf102d8db7c11ea5" providerId="LiveId" clId="{0B109CF9-6772-4B3E-AC88-7664FD24F543}" dt="2023-05-20T08:49:20.115" v="1719" actId="1036"/>
          <ac:spMkLst>
            <pc:docMk/>
            <pc:sldMk cId="3607944135" sldId="265"/>
            <ac:spMk id="33" creationId="{CD89D4ED-2C50-9639-8E44-E98C2E0A09D0}"/>
          </ac:spMkLst>
        </pc:spChg>
        <pc:picChg chg="add mod ord">
          <ac:chgData name="승희 이" userId="bf102d8db7c11ea5" providerId="LiveId" clId="{0B109CF9-6772-4B3E-AC88-7664FD24F543}" dt="2023-05-20T08:35:26.947" v="693" actId="1076"/>
          <ac:picMkLst>
            <pc:docMk/>
            <pc:sldMk cId="3607944135" sldId="265"/>
            <ac:picMk id="11" creationId="{85EF1001-3E8E-C215-7300-A60BD687B6CC}"/>
          </ac:picMkLst>
        </pc:picChg>
        <pc:picChg chg="add del mod">
          <ac:chgData name="승희 이" userId="bf102d8db7c11ea5" providerId="LiveId" clId="{0B109CF9-6772-4B3E-AC88-7664FD24F543}" dt="2023-05-20T08:35:12.130" v="690" actId="478"/>
          <ac:picMkLst>
            <pc:docMk/>
            <pc:sldMk cId="3607944135" sldId="265"/>
            <ac:picMk id="15" creationId="{5AA2F673-D912-4749-22BC-D728B24A5FD8}"/>
          </ac:picMkLst>
        </pc:picChg>
        <pc:picChg chg="add mod">
          <ac:chgData name="승희 이" userId="bf102d8db7c11ea5" providerId="LiveId" clId="{0B109CF9-6772-4B3E-AC88-7664FD24F543}" dt="2023-05-20T08:34:24.973" v="536"/>
          <ac:picMkLst>
            <pc:docMk/>
            <pc:sldMk cId="3607944135" sldId="265"/>
            <ac:picMk id="18" creationId="{806695E5-2B1A-5204-3A07-F733DB051574}"/>
          </ac:picMkLst>
        </pc:picChg>
        <pc:picChg chg="add del mod">
          <ac:chgData name="승희 이" userId="bf102d8db7c11ea5" providerId="LiveId" clId="{0B109CF9-6772-4B3E-AC88-7664FD24F543}" dt="2023-05-20T08:35:12.895" v="691" actId="478"/>
          <ac:picMkLst>
            <pc:docMk/>
            <pc:sldMk cId="3607944135" sldId="265"/>
            <ac:picMk id="21" creationId="{02229CC9-1D84-71D7-A5A3-ED04D625E9B2}"/>
          </ac:picMkLst>
        </pc:picChg>
        <pc:picChg chg="add mod">
          <ac:chgData name="승희 이" userId="bf102d8db7c11ea5" providerId="LiveId" clId="{0B109CF9-6772-4B3E-AC88-7664FD24F543}" dt="2023-05-20T08:36:25.732" v="700" actId="1038"/>
          <ac:picMkLst>
            <pc:docMk/>
            <pc:sldMk cId="3607944135" sldId="265"/>
            <ac:picMk id="23" creationId="{22D58472-6B6D-A6D1-DD48-6098AEFA1AA4}"/>
          </ac:picMkLst>
        </pc:picChg>
        <pc:picChg chg="add mod">
          <ac:chgData name="승희 이" userId="bf102d8db7c11ea5" providerId="LiveId" clId="{0B109CF9-6772-4B3E-AC88-7664FD24F543}" dt="2023-05-20T08:36:50.846" v="702" actId="1076"/>
          <ac:picMkLst>
            <pc:docMk/>
            <pc:sldMk cId="3607944135" sldId="265"/>
            <ac:picMk id="24" creationId="{3BE5F294-2B00-3396-71C6-B57478462ED7}"/>
          </ac:picMkLst>
        </pc:picChg>
      </pc:sldChg>
      <pc:sldChg chg="modSp mod ord">
        <pc:chgData name="승희 이" userId="bf102d8db7c11ea5" providerId="LiveId" clId="{0B109CF9-6772-4B3E-AC88-7664FD24F543}" dt="2023-05-20T08:41:28.814" v="1104" actId="1035"/>
        <pc:sldMkLst>
          <pc:docMk/>
          <pc:sldMk cId="1823303108" sldId="266"/>
        </pc:sldMkLst>
        <pc:spChg chg="mod">
          <ac:chgData name="승희 이" userId="bf102d8db7c11ea5" providerId="LiveId" clId="{0B109CF9-6772-4B3E-AC88-7664FD24F543}" dt="2023-05-20T08:41:28.814" v="1104" actId="1035"/>
          <ac:spMkLst>
            <pc:docMk/>
            <pc:sldMk cId="1823303108" sldId="266"/>
            <ac:spMk id="4" creationId="{C4076CC6-2716-492F-97EA-92157CB90CF8}"/>
          </ac:spMkLst>
        </pc:spChg>
      </pc:sldChg>
      <pc:sldChg chg="addSp delSp modSp mod ord">
        <pc:chgData name="승희 이" userId="bf102d8db7c11ea5" providerId="LiveId" clId="{0B109CF9-6772-4B3E-AC88-7664FD24F543}" dt="2023-05-20T08:49:39.432" v="1742" actId="20577"/>
        <pc:sldMkLst>
          <pc:docMk/>
          <pc:sldMk cId="2599397649" sldId="269"/>
        </pc:sldMkLst>
        <pc:spChg chg="mod">
          <ac:chgData name="승희 이" userId="bf102d8db7c11ea5" providerId="LiveId" clId="{0B109CF9-6772-4B3E-AC88-7664FD24F543}" dt="2023-05-20T08:49:39.432" v="1742" actId="20577"/>
          <ac:spMkLst>
            <pc:docMk/>
            <pc:sldMk cId="2599397649" sldId="269"/>
            <ac:spMk id="4" creationId="{F6E7AF03-AAFA-4B21-94E6-D43D71719920}"/>
          </ac:spMkLst>
        </pc:spChg>
        <pc:spChg chg="mod">
          <ac:chgData name="승희 이" userId="bf102d8db7c11ea5" providerId="LiveId" clId="{0B109CF9-6772-4B3E-AC88-7664FD24F543}" dt="2023-05-20T08:49:13.157" v="1716" actId="1038"/>
          <ac:spMkLst>
            <pc:docMk/>
            <pc:sldMk cId="2599397649" sldId="269"/>
            <ac:spMk id="5" creationId="{AE5F0EF4-96E3-43A5-A432-2ED2B20E641A}"/>
          </ac:spMkLst>
        </pc:spChg>
        <pc:spChg chg="add mod">
          <ac:chgData name="승희 이" userId="bf102d8db7c11ea5" providerId="LiveId" clId="{0B109CF9-6772-4B3E-AC88-7664FD24F543}" dt="2023-05-20T08:48:49.293" v="1696" actId="1076"/>
          <ac:spMkLst>
            <pc:docMk/>
            <pc:sldMk cId="2599397649" sldId="269"/>
            <ac:spMk id="6" creationId="{F5828A4B-E646-FCB7-48EC-75FC0E7F087F}"/>
          </ac:spMkLst>
        </pc:spChg>
        <pc:spChg chg="del">
          <ac:chgData name="승희 이" userId="bf102d8db7c11ea5" providerId="LiveId" clId="{0B109CF9-6772-4B3E-AC88-7664FD24F543}" dt="2023-05-20T08:43:17.488" v="1108" actId="478"/>
          <ac:spMkLst>
            <pc:docMk/>
            <pc:sldMk cId="2599397649" sldId="269"/>
            <ac:spMk id="67" creationId="{DA9677D3-89C6-4D5F-AAFA-DF45D6D3D092}"/>
          </ac:spMkLst>
        </pc:spChg>
        <pc:spChg chg="del">
          <ac:chgData name="승희 이" userId="bf102d8db7c11ea5" providerId="LiveId" clId="{0B109CF9-6772-4B3E-AC88-7664FD24F543}" dt="2023-05-20T08:43:17.488" v="1108" actId="478"/>
          <ac:spMkLst>
            <pc:docMk/>
            <pc:sldMk cId="2599397649" sldId="269"/>
            <ac:spMk id="69" creationId="{48BE0A4C-06E3-45D8-80EF-3DBE89DF4F35}"/>
          </ac:spMkLst>
        </pc:spChg>
        <pc:spChg chg="del">
          <ac:chgData name="승희 이" userId="bf102d8db7c11ea5" providerId="LiveId" clId="{0B109CF9-6772-4B3E-AC88-7664FD24F543}" dt="2023-05-20T08:43:12.956" v="1107" actId="478"/>
          <ac:spMkLst>
            <pc:docMk/>
            <pc:sldMk cId="2599397649" sldId="269"/>
            <ac:spMk id="70" creationId="{AADE20F8-8582-42DE-A19E-AE6A2F50E69C}"/>
          </ac:spMkLst>
        </pc:spChg>
        <pc:spChg chg="del">
          <ac:chgData name="승희 이" userId="bf102d8db7c11ea5" providerId="LiveId" clId="{0B109CF9-6772-4B3E-AC88-7664FD24F543}" dt="2023-05-20T08:43:12.956" v="1107" actId="478"/>
          <ac:spMkLst>
            <pc:docMk/>
            <pc:sldMk cId="2599397649" sldId="269"/>
            <ac:spMk id="71" creationId="{25F03234-4A1F-4265-BF24-292B3E0A118A}"/>
          </ac:spMkLst>
        </pc:spChg>
        <pc:spChg chg="del">
          <ac:chgData name="승희 이" userId="bf102d8db7c11ea5" providerId="LiveId" clId="{0B109CF9-6772-4B3E-AC88-7664FD24F543}" dt="2023-05-20T08:43:12.956" v="1107" actId="478"/>
          <ac:spMkLst>
            <pc:docMk/>
            <pc:sldMk cId="2599397649" sldId="269"/>
            <ac:spMk id="73" creationId="{6D4CC0E4-F758-4295-BC5C-F8EA363DA590}"/>
          </ac:spMkLst>
        </pc:spChg>
        <pc:spChg chg="del">
          <ac:chgData name="승희 이" userId="bf102d8db7c11ea5" providerId="LiveId" clId="{0B109CF9-6772-4B3E-AC88-7664FD24F543}" dt="2023-05-20T08:43:12.956" v="1107" actId="478"/>
          <ac:spMkLst>
            <pc:docMk/>
            <pc:sldMk cId="2599397649" sldId="269"/>
            <ac:spMk id="74" creationId="{3993CB94-A9FB-4C00-A480-341857F3A962}"/>
          </ac:spMkLst>
        </pc:spChg>
        <pc:spChg chg="del">
          <ac:chgData name="승희 이" userId="bf102d8db7c11ea5" providerId="LiveId" clId="{0B109CF9-6772-4B3E-AC88-7664FD24F543}" dt="2023-05-20T08:43:12.956" v="1107" actId="478"/>
          <ac:spMkLst>
            <pc:docMk/>
            <pc:sldMk cId="2599397649" sldId="269"/>
            <ac:spMk id="75" creationId="{0FC3607B-B567-4AD8-86AE-2CCBDB70B33B}"/>
          </ac:spMkLst>
        </pc:spChg>
        <pc:spChg chg="del">
          <ac:chgData name="승희 이" userId="bf102d8db7c11ea5" providerId="LiveId" clId="{0B109CF9-6772-4B3E-AC88-7664FD24F543}" dt="2023-05-20T08:43:12.956" v="1107" actId="478"/>
          <ac:spMkLst>
            <pc:docMk/>
            <pc:sldMk cId="2599397649" sldId="269"/>
            <ac:spMk id="77" creationId="{7937DCB7-9ED8-4AA0-AB41-6527C041AEB7}"/>
          </ac:spMkLst>
        </pc:spChg>
        <pc:spChg chg="del">
          <ac:chgData name="승희 이" userId="bf102d8db7c11ea5" providerId="LiveId" clId="{0B109CF9-6772-4B3E-AC88-7664FD24F543}" dt="2023-05-20T08:43:12.956" v="1107" actId="478"/>
          <ac:spMkLst>
            <pc:docMk/>
            <pc:sldMk cId="2599397649" sldId="269"/>
            <ac:spMk id="78" creationId="{66E409E3-D620-4CBE-A2B8-70375C92DC31}"/>
          </ac:spMkLst>
        </pc:spChg>
        <pc:picChg chg="del">
          <ac:chgData name="승희 이" userId="bf102d8db7c11ea5" providerId="LiveId" clId="{0B109CF9-6772-4B3E-AC88-7664FD24F543}" dt="2023-05-20T08:43:12.956" v="1107" actId="478"/>
          <ac:picMkLst>
            <pc:docMk/>
            <pc:sldMk cId="2599397649" sldId="269"/>
            <ac:picMk id="7" creationId="{CF09D791-C92B-9295-47E8-AE841077BEBD}"/>
          </ac:picMkLst>
        </pc:picChg>
        <pc:picChg chg="del">
          <ac:chgData name="승희 이" userId="bf102d8db7c11ea5" providerId="LiveId" clId="{0B109CF9-6772-4B3E-AC88-7664FD24F543}" dt="2023-05-20T08:43:12.956" v="1107" actId="478"/>
          <ac:picMkLst>
            <pc:docMk/>
            <pc:sldMk cId="2599397649" sldId="269"/>
            <ac:picMk id="8" creationId="{FB27AF57-C258-82F4-67F2-D3BCB187886D}"/>
          </ac:picMkLst>
        </pc:picChg>
        <pc:cxnChg chg="del">
          <ac:chgData name="승희 이" userId="bf102d8db7c11ea5" providerId="LiveId" clId="{0B109CF9-6772-4B3E-AC88-7664FD24F543}" dt="2023-05-20T08:43:12.956" v="1107" actId="478"/>
          <ac:cxnSpMkLst>
            <pc:docMk/>
            <pc:sldMk cId="2599397649" sldId="269"/>
            <ac:cxnSpMk id="65" creationId="{BE0CD140-3559-4EB8-BC02-B1FBC1F87433}"/>
          </ac:cxnSpMkLst>
        </pc:cxnChg>
        <pc:cxnChg chg="del">
          <ac:chgData name="승희 이" userId="bf102d8db7c11ea5" providerId="LiveId" clId="{0B109CF9-6772-4B3E-AC88-7664FD24F543}" dt="2023-05-20T08:43:12.956" v="1107" actId="478"/>
          <ac:cxnSpMkLst>
            <pc:docMk/>
            <pc:sldMk cId="2599397649" sldId="269"/>
            <ac:cxnSpMk id="66" creationId="{AC6872D6-7426-4EC6-953D-1155132606A8}"/>
          </ac:cxnSpMkLst>
        </pc:cxnChg>
      </pc:sldChg>
      <pc:sldChg chg="modSp mod">
        <pc:chgData name="승희 이" userId="bf102d8db7c11ea5" providerId="LiveId" clId="{0B109CF9-6772-4B3E-AC88-7664FD24F543}" dt="2023-05-20T08:29:24.239" v="68" actId="255"/>
        <pc:sldMkLst>
          <pc:docMk/>
          <pc:sldMk cId="1918978434" sldId="274"/>
        </pc:sldMkLst>
        <pc:spChg chg="mod">
          <ac:chgData name="승희 이" userId="bf102d8db7c11ea5" providerId="LiveId" clId="{0B109CF9-6772-4B3E-AC88-7664FD24F543}" dt="2023-05-20T08:28:29.431" v="58" actId="1038"/>
          <ac:spMkLst>
            <pc:docMk/>
            <pc:sldMk cId="1918978434" sldId="274"/>
            <ac:spMk id="6" creationId="{7214D2EC-9076-4B8D-9A95-57302C948B23}"/>
          </ac:spMkLst>
        </pc:spChg>
        <pc:spChg chg="mod">
          <ac:chgData name="승희 이" userId="bf102d8db7c11ea5" providerId="LiveId" clId="{0B109CF9-6772-4B3E-AC88-7664FD24F543}" dt="2023-05-20T08:29:24.239" v="68" actId="255"/>
          <ac:spMkLst>
            <pc:docMk/>
            <pc:sldMk cId="1918978434" sldId="274"/>
            <ac:spMk id="7" creationId="{63EA7ADA-81C1-4795-8050-BE219FC3F473}"/>
          </ac:spMkLst>
        </pc:spChg>
        <pc:grpChg chg="mod">
          <ac:chgData name="승희 이" userId="bf102d8db7c11ea5" providerId="LiveId" clId="{0B109CF9-6772-4B3E-AC88-7664FD24F543}" dt="2023-05-20T08:28:18.328" v="36" actId="1036"/>
          <ac:grpSpMkLst>
            <pc:docMk/>
            <pc:sldMk cId="1918978434" sldId="274"/>
            <ac:grpSpMk id="4" creationId="{8F4B065B-3A02-4650-B477-3F0B12BBAFC2}"/>
          </ac:grpSpMkLst>
        </pc:grpChg>
      </pc:sldChg>
      <pc:sldChg chg="delSp modSp mod ord">
        <pc:chgData name="승희 이" userId="bf102d8db7c11ea5" providerId="LiveId" clId="{0B109CF9-6772-4B3E-AC88-7664FD24F543}" dt="2023-05-20T08:50:53.702" v="1786" actId="1037"/>
        <pc:sldMkLst>
          <pc:docMk/>
          <pc:sldMk cId="4084122356" sldId="286"/>
        </pc:sldMkLst>
        <pc:spChg chg="mod">
          <ac:chgData name="승희 이" userId="bf102d8db7c11ea5" providerId="LiveId" clId="{0B109CF9-6772-4B3E-AC88-7664FD24F543}" dt="2023-05-20T08:50:53.702" v="1786" actId="1037"/>
          <ac:spMkLst>
            <pc:docMk/>
            <pc:sldMk cId="4084122356" sldId="286"/>
            <ac:spMk id="4" creationId="{C4076CC6-2716-492F-97EA-92157CB90CF8}"/>
          </ac:spMkLst>
        </pc:spChg>
        <pc:spChg chg="del">
          <ac:chgData name="승희 이" userId="bf102d8db7c11ea5" providerId="LiveId" clId="{0B109CF9-6772-4B3E-AC88-7664FD24F543}" dt="2023-05-20T08:50:48.969" v="1768" actId="478"/>
          <ac:spMkLst>
            <pc:docMk/>
            <pc:sldMk cId="4084122356" sldId="286"/>
            <ac:spMk id="6" creationId="{2D4C1339-7D13-4386-965C-3402B66819A8}"/>
          </ac:spMkLst>
        </pc:spChg>
      </pc:sldChg>
      <pc:sldChg chg="delSp modSp add del mod">
        <pc:chgData name="승희 이" userId="bf102d8db7c11ea5" providerId="LiveId" clId="{0B109CF9-6772-4B3E-AC88-7664FD24F543}" dt="2023-05-20T08:53:28.408" v="1916" actId="47"/>
        <pc:sldMkLst>
          <pc:docMk/>
          <pc:sldMk cId="2357009527" sldId="287"/>
        </pc:sldMkLst>
        <pc:spChg chg="mod">
          <ac:chgData name="승희 이" userId="bf102d8db7c11ea5" providerId="LiveId" clId="{0B109CF9-6772-4B3E-AC88-7664FD24F543}" dt="2023-05-20T08:52:35.087" v="1914" actId="1037"/>
          <ac:spMkLst>
            <pc:docMk/>
            <pc:sldMk cId="2357009527" sldId="287"/>
            <ac:spMk id="4" creationId="{F6E7AF03-AAFA-4B21-94E6-D43D71719920}"/>
          </ac:spMkLst>
        </pc:spChg>
        <pc:spChg chg="del mod">
          <ac:chgData name="승희 이" userId="bf102d8db7c11ea5" providerId="LiveId" clId="{0B109CF9-6772-4B3E-AC88-7664FD24F543}" dt="2023-05-20T08:52:28.307" v="1891"/>
          <ac:spMkLst>
            <pc:docMk/>
            <pc:sldMk cId="2357009527" sldId="287"/>
            <ac:spMk id="5" creationId="{AE5F0EF4-96E3-43A5-A432-2ED2B20E641A}"/>
          </ac:spMkLst>
        </pc:spChg>
        <pc:spChg chg="mod">
          <ac:chgData name="승희 이" userId="bf102d8db7c11ea5" providerId="LiveId" clId="{0B109CF9-6772-4B3E-AC88-7664FD24F543}" dt="2023-05-20T08:52:36.338" v="1915" actId="1076"/>
          <ac:spMkLst>
            <pc:docMk/>
            <pc:sldMk cId="2357009527" sldId="287"/>
            <ac:spMk id="6" creationId="{F5828A4B-E646-FCB7-48EC-75FC0E7F087F}"/>
          </ac:spMkLst>
        </pc:spChg>
      </pc:sldChg>
      <pc:sldChg chg="modSp add mod setBg">
        <pc:chgData name="승희 이" userId="bf102d8db7c11ea5" providerId="LiveId" clId="{0B109CF9-6772-4B3E-AC88-7664FD24F543}" dt="2023-05-20T08:55:06.028" v="2019" actId="20577"/>
        <pc:sldMkLst>
          <pc:docMk/>
          <pc:sldMk cId="2431034104" sldId="287"/>
        </pc:sldMkLst>
        <pc:spChg chg="mod">
          <ac:chgData name="승희 이" userId="bf102d8db7c11ea5" providerId="LiveId" clId="{0B109CF9-6772-4B3E-AC88-7664FD24F543}" dt="2023-05-20T08:55:06.028" v="2019" actId="20577"/>
          <ac:spMkLst>
            <pc:docMk/>
            <pc:sldMk cId="2431034104" sldId="287"/>
            <ac:spMk id="4" creationId="{C4076CC6-2716-492F-97EA-92157CB90CF8}"/>
          </ac:spMkLst>
        </pc:spChg>
        <pc:spChg chg="mod">
          <ac:chgData name="승희 이" userId="bf102d8db7c11ea5" providerId="LiveId" clId="{0B109CF9-6772-4B3E-AC88-7664FD24F543}" dt="2023-05-20T08:54:14.276" v="1961" actId="20577"/>
          <ac:spMkLst>
            <pc:docMk/>
            <pc:sldMk cId="2431034104" sldId="287"/>
            <ac:spMk id="7" creationId="{ECB23695-8A31-40A6-B134-9546AED4FADD}"/>
          </ac:spMkLst>
        </pc:spChg>
      </pc:sldChg>
      <pc:sldChg chg="modSp add del mod">
        <pc:chgData name="승희 이" userId="bf102d8db7c11ea5" providerId="LiveId" clId="{0B109CF9-6772-4B3E-AC88-7664FD24F543}" dt="2023-05-20T08:54:09.408" v="1958" actId="47"/>
        <pc:sldMkLst>
          <pc:docMk/>
          <pc:sldMk cId="3015739103" sldId="287"/>
        </pc:sldMkLst>
        <pc:spChg chg="mod">
          <ac:chgData name="승희 이" userId="bf102d8db7c11ea5" providerId="LiveId" clId="{0B109CF9-6772-4B3E-AC88-7664FD24F543}" dt="2023-05-20T08:53:59.908" v="1957" actId="20577"/>
          <ac:spMkLst>
            <pc:docMk/>
            <pc:sldMk cId="3015739103" sldId="287"/>
            <ac:spMk id="4" creationId="{C4076CC6-2716-492F-97EA-92157CB90CF8}"/>
          </ac:spMkLst>
        </pc:spChg>
        <pc:spChg chg="mod">
          <ac:chgData name="승희 이" userId="bf102d8db7c11ea5" providerId="LiveId" clId="{0B109CF9-6772-4B3E-AC88-7664FD24F543}" dt="2023-05-20T08:53:41.766" v="1919" actId="20577"/>
          <ac:spMkLst>
            <pc:docMk/>
            <pc:sldMk cId="3015739103" sldId="287"/>
            <ac:spMk id="7" creationId="{ECB23695-8A31-40A6-B134-9546AED4FADD}"/>
          </ac:spMkLst>
        </pc:spChg>
      </pc:sldChg>
      <pc:sldChg chg="modSp add mod">
        <pc:chgData name="승희 이" userId="bf102d8db7c11ea5" providerId="LiveId" clId="{0B109CF9-6772-4B3E-AC88-7664FD24F543}" dt="2023-05-20T08:54:44.217" v="1973" actId="20577"/>
        <pc:sldMkLst>
          <pc:docMk/>
          <pc:sldMk cId="1495185132" sldId="288"/>
        </pc:sldMkLst>
        <pc:spChg chg="mod">
          <ac:chgData name="승희 이" userId="bf102d8db7c11ea5" providerId="LiveId" clId="{0B109CF9-6772-4B3E-AC88-7664FD24F543}" dt="2023-05-20T08:54:44.217" v="1973" actId="20577"/>
          <ac:spMkLst>
            <pc:docMk/>
            <pc:sldMk cId="1495185132" sldId="288"/>
            <ac:spMk id="4" creationId="{C4076CC6-2716-492F-97EA-92157CB90CF8}"/>
          </ac:spMkLst>
        </pc:spChg>
        <pc:spChg chg="mod">
          <ac:chgData name="승희 이" userId="bf102d8db7c11ea5" providerId="LiveId" clId="{0B109CF9-6772-4B3E-AC88-7664FD24F543}" dt="2023-05-20T08:54:37.726" v="1967" actId="20577"/>
          <ac:spMkLst>
            <pc:docMk/>
            <pc:sldMk cId="1495185132" sldId="288"/>
            <ac:spMk id="7" creationId="{ECB23695-8A31-40A6-B134-9546AED4FADD}"/>
          </ac:spMkLst>
        </pc:spChg>
      </pc:sldChg>
      <pc:sldChg chg="add del">
        <pc:chgData name="승희 이" userId="bf102d8db7c11ea5" providerId="LiveId" clId="{0B109CF9-6772-4B3E-AC88-7664FD24F543}" dt="2023-05-20T08:54:31.402" v="1964" actId="2890"/>
        <pc:sldMkLst>
          <pc:docMk/>
          <pc:sldMk cId="1448013338" sldId="2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FBF3D0B-C6DE-40CA-3663-74F0C193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152" y="0"/>
            <a:ext cx="457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132DF3-CC21-26BF-B7C3-E4623ECF00C5}"/>
              </a:ext>
            </a:extLst>
          </p:cNvPr>
          <p:cNvSpPr/>
          <p:nvPr/>
        </p:nvSpPr>
        <p:spPr>
          <a:xfrm>
            <a:off x="0" y="707"/>
            <a:ext cx="8482829" cy="685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EC8576-67DF-BFE7-DD14-D4BE1DE56A9D}"/>
              </a:ext>
            </a:extLst>
          </p:cNvPr>
          <p:cNvSpPr/>
          <p:nvPr/>
        </p:nvSpPr>
        <p:spPr>
          <a:xfrm>
            <a:off x="0" y="-1"/>
            <a:ext cx="1198260" cy="6866730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3782000" y="3597520"/>
            <a:ext cx="1723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강의 중개 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1868055" y="2480392"/>
            <a:ext cx="6934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+mj-ea"/>
              </a:rPr>
              <a:t>꿀</a:t>
            </a:r>
            <a:r>
              <a:rPr lang="en-US" altLang="ko-KR" sz="66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+mj-ea"/>
              </a:rPr>
              <a:t>TIPer</a:t>
            </a:r>
            <a:r>
              <a:rPr lang="en-US" altLang="ko-KR" sz="6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+mj-ea"/>
              </a:rPr>
              <a:t> </a:t>
            </a:r>
            <a:endParaRPr lang="ko-KR" altLang="en-US" sz="66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1A3D6-34E1-CA90-D56B-F937450C9EA7}"/>
              </a:ext>
            </a:extLst>
          </p:cNvPr>
          <p:cNvSpPr txBox="1"/>
          <p:nvPr/>
        </p:nvSpPr>
        <p:spPr>
          <a:xfrm>
            <a:off x="3794421" y="3935785"/>
            <a:ext cx="2025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2023-05-22_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꿀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TIPer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10A55-D56C-210F-AE6A-4353391C9166}"/>
              </a:ext>
            </a:extLst>
          </p:cNvPr>
          <p:cNvSpPr txBox="1"/>
          <p:nvPr/>
        </p:nvSpPr>
        <p:spPr>
          <a:xfrm>
            <a:off x="1388977" y="5839415"/>
            <a:ext cx="1255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zip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46434-6B53-DFA5-BCD7-20DF7FC24B99}"/>
              </a:ext>
            </a:extLst>
          </p:cNvPr>
          <p:cNvSpPr txBox="1"/>
          <p:nvPr/>
        </p:nvSpPr>
        <p:spPr>
          <a:xfrm>
            <a:off x="1371610" y="6124044"/>
            <a:ext cx="57121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팀장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장승무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부팀장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오현민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김보영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양소연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이승희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정성현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한상현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해애언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그림 16" descr="상징, 클립아트, 디자인, 창의성이(가) 표시된 사진&#10;&#10;자동 생성된 설명">
            <a:extLst>
              <a:ext uri="{FF2B5EF4-FFF2-40B4-BE49-F238E27FC236}">
                <a16:creationId xmlns:a16="http://schemas.microsoft.com/office/drawing/2014/main" id="{0224BAFA-CC1D-F288-8F0E-3CE8288673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62" y="2041663"/>
            <a:ext cx="1733167" cy="173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35900" y="2634463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시연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3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8289" y="965249"/>
            <a:ext cx="5760000" cy="108000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8289" y="96524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B6328-25FB-503B-6B7B-03D649DF07E5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7B7C7F"/>
                </a:solidFill>
              </a:rPr>
              <a:t>3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939CF-4F5D-9707-B1DE-D5A7A519ABEC}"/>
              </a:ext>
            </a:extLst>
          </p:cNvPr>
          <p:cNvSpPr txBox="1"/>
          <p:nvPr/>
        </p:nvSpPr>
        <p:spPr>
          <a:xfrm>
            <a:off x="1182944" y="189853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사이트 둘러보기</a:t>
            </a:r>
            <a:endParaRPr lang="ko-KR" altLang="en-US" sz="24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501BB7-5802-051A-4240-0FE4DBC067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16" y="1073249"/>
            <a:ext cx="4157312" cy="57769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4E32E9-ECDC-234D-0F12-8195FC287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30" y="384810"/>
            <a:ext cx="2933700" cy="60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5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5111A5C-8635-14FB-62D9-875A78A5B1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205" y="0"/>
            <a:ext cx="7685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6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DDB465-4315-33CE-94BB-A8A63802AB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25" y="0"/>
            <a:ext cx="849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B245F3-99E2-18D5-FFAC-B2CD519747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1" y="0"/>
            <a:ext cx="4838569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589D4C-9D76-23F2-9D42-762477EBBA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67" y="0"/>
            <a:ext cx="5627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2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DDB465-4315-33CE-94BB-A8A63802AB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25" y="0"/>
            <a:ext cx="849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7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5FB33B-FF55-5722-6DD1-0EA0B4E016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0" y="-1"/>
            <a:ext cx="10041200" cy="68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F07F48-4649-334D-4EA5-701D7446A2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178" y="0"/>
            <a:ext cx="6663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9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A09F3B6-BB47-F6EF-BF8A-D45820380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47" y="0"/>
            <a:ext cx="8953500" cy="65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0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9EA7EC-BB67-0F70-1DD8-1CFE25753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82" y="179070"/>
            <a:ext cx="2948940" cy="64998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1A0695-CBF3-3C2C-F54B-416982695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46" y="179070"/>
            <a:ext cx="3528060" cy="63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9F0C69-37DE-4305-856F-7477BAEC59D0}"/>
              </a:ext>
            </a:extLst>
          </p:cNvPr>
          <p:cNvSpPr txBox="1"/>
          <p:nvPr/>
        </p:nvSpPr>
        <p:spPr>
          <a:xfrm>
            <a:off x="-646494" y="1354697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accent4">
                    <a:lumMod val="50000"/>
                  </a:schemeClr>
                </a:solidFill>
              </a:rPr>
              <a:t> 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4D2EC-9076-4B8D-9A95-57302C948B23}"/>
              </a:ext>
            </a:extLst>
          </p:cNvPr>
          <p:cNvSpPr txBox="1"/>
          <p:nvPr/>
        </p:nvSpPr>
        <p:spPr>
          <a:xfrm>
            <a:off x="11018070" y="3212396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」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A7ADA-81C1-4795-8050-BE219FC3F473}"/>
              </a:ext>
            </a:extLst>
          </p:cNvPr>
          <p:cNvSpPr txBox="1"/>
          <p:nvPr/>
        </p:nvSpPr>
        <p:spPr>
          <a:xfrm>
            <a:off x="736856" y="2182714"/>
            <a:ext cx="10510345" cy="230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chemeClr val="accent4">
                    <a:lumMod val="50000"/>
                  </a:schemeClr>
                </a:solidFill>
              </a:rPr>
              <a:t>원하는 곳에서 언제든 누구나 </a:t>
            </a:r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‘</a:t>
            </a:r>
            <a:r>
              <a:rPr lang="ko-KR" alt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꿀팁</a:t>
            </a:r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’</a:t>
            </a:r>
            <a:r>
              <a:rPr lang="ko-KR" altLang="en-US" sz="4800" b="1" dirty="0">
                <a:solidFill>
                  <a:schemeClr val="accent4">
                    <a:lumMod val="50000"/>
                  </a:schemeClr>
                </a:solidFill>
              </a:rPr>
              <a:t>을 알려줄 수 있는 새로운 플랫폼</a:t>
            </a:r>
          </a:p>
        </p:txBody>
      </p:sp>
    </p:spTree>
    <p:extLst>
      <p:ext uri="{BB962C8B-B14F-4D97-AF65-F5344CB8AC3E}">
        <p14:creationId xmlns:p14="http://schemas.microsoft.com/office/powerpoint/2010/main" val="19189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2BEB5C-BEC9-D6E3-AECA-41F9B0FC69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B60E7A-B47D-E401-28C1-A11BBC42F3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3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5615851" y="1447141"/>
            <a:ext cx="2824480" cy="2824480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1009407" y="2948571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4">
                    <a:lumMod val="50000"/>
                  </a:schemeClr>
                </a:solidFill>
              </a:rPr>
              <a:t>문서 및 소감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5836833" y="1556468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3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ABEC9C-5721-EE41-245B-0BF29DE2775E}"/>
              </a:ext>
            </a:extLst>
          </p:cNvPr>
          <p:cNvSpPr/>
          <p:nvPr/>
        </p:nvSpPr>
        <p:spPr>
          <a:xfrm>
            <a:off x="6266551" y="3847124"/>
            <a:ext cx="3171169" cy="1291324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8CB8C4-4C77-CDC1-A6D2-AFFD9275F162}"/>
              </a:ext>
            </a:extLst>
          </p:cNvPr>
          <p:cNvSpPr/>
          <p:nvPr/>
        </p:nvSpPr>
        <p:spPr>
          <a:xfrm>
            <a:off x="1833694" y="3847124"/>
            <a:ext cx="3171169" cy="1291324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AC656D-EB18-8454-9C12-4EAA4032A601}"/>
              </a:ext>
            </a:extLst>
          </p:cNvPr>
          <p:cNvSpPr/>
          <p:nvPr/>
        </p:nvSpPr>
        <p:spPr>
          <a:xfrm>
            <a:off x="8185460" y="1583833"/>
            <a:ext cx="3841341" cy="1291324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55A271-69A5-4FBA-790D-808CBCEEBB31}"/>
              </a:ext>
            </a:extLst>
          </p:cNvPr>
          <p:cNvSpPr/>
          <p:nvPr/>
        </p:nvSpPr>
        <p:spPr>
          <a:xfrm>
            <a:off x="4114491" y="1577029"/>
            <a:ext cx="3171169" cy="1291324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D178E8-10A7-FFC8-4211-32C8B775E640}"/>
              </a:ext>
            </a:extLst>
          </p:cNvPr>
          <p:cNvSpPr/>
          <p:nvPr/>
        </p:nvSpPr>
        <p:spPr>
          <a:xfrm>
            <a:off x="275659" y="1588458"/>
            <a:ext cx="3171169" cy="1291324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8289" y="965249"/>
            <a:ext cx="5760000" cy="108000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8289" y="96524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BBC556-B623-4587-ABED-E15DC6C3619F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0A3D3EC-1AFC-408E-A387-59BBEB60D9B3}"/>
              </a:ext>
            </a:extLst>
          </p:cNvPr>
          <p:cNvSpPr txBox="1"/>
          <p:nvPr/>
        </p:nvSpPr>
        <p:spPr>
          <a:xfrm>
            <a:off x="2030954" y="4126282"/>
            <a:ext cx="2864887" cy="438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웹페이지 기능 구현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E63D68-3CF1-4F5B-8555-292C2E3F09C3}"/>
              </a:ext>
            </a:extLst>
          </p:cNvPr>
          <p:cNvSpPr txBox="1"/>
          <p:nvPr/>
        </p:nvSpPr>
        <p:spPr>
          <a:xfrm>
            <a:off x="817506" y="185592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기획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1A069-64E9-487A-B99A-FD7C70ACCF38}"/>
              </a:ext>
            </a:extLst>
          </p:cNvPr>
          <p:cNvSpPr txBox="1"/>
          <p:nvPr/>
        </p:nvSpPr>
        <p:spPr>
          <a:xfrm>
            <a:off x="8322060" y="185592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통합본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수정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및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문서작성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470CE2C-7521-435C-AE99-9FA35FDAB83C}"/>
              </a:ext>
            </a:extLst>
          </p:cNvPr>
          <p:cNvCxnSpPr>
            <a:cxnSpLocks/>
          </p:cNvCxnSpPr>
          <p:nvPr/>
        </p:nvCxnSpPr>
        <p:spPr>
          <a:xfrm>
            <a:off x="1772103" y="2790497"/>
            <a:ext cx="0" cy="56277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CDE64E-2100-4734-99F2-EA0A83FD9BFF}"/>
              </a:ext>
            </a:extLst>
          </p:cNvPr>
          <p:cNvSpPr txBox="1"/>
          <p:nvPr/>
        </p:nvSpPr>
        <p:spPr>
          <a:xfrm>
            <a:off x="2679998" y="4624843"/>
            <a:ext cx="1452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23. 04. 22 ~ 23. 05. 10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B6328-25FB-503B-6B7B-03D649DF07E5}"/>
              </a:ext>
            </a:extLst>
          </p:cNvPr>
          <p:cNvSpPr txBox="1"/>
          <p:nvPr/>
        </p:nvSpPr>
        <p:spPr>
          <a:xfrm>
            <a:off x="185879" y="46855"/>
            <a:ext cx="117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7B7C7F"/>
                </a:solidFill>
              </a:rPr>
              <a:t>4-1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939CF-4F5D-9707-B1DE-D5A7A519ABEC}"/>
              </a:ext>
            </a:extLst>
          </p:cNvPr>
          <p:cNvSpPr txBox="1"/>
          <p:nvPr/>
        </p:nvSpPr>
        <p:spPr>
          <a:xfrm>
            <a:off x="1182944" y="165790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WBS</a:t>
            </a:r>
            <a:endParaRPr lang="ko-KR" altLang="en-US" sz="24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BC031-2656-9887-4A77-09F1D67EB998}"/>
              </a:ext>
            </a:extLst>
          </p:cNvPr>
          <p:cNvSpPr txBox="1"/>
          <p:nvPr/>
        </p:nvSpPr>
        <p:spPr>
          <a:xfrm>
            <a:off x="6986005" y="4087829"/>
            <a:ext cx="1723549" cy="438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ts val="294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알파테스트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929823-A5F8-6A6A-D365-434DB04719B4}"/>
              </a:ext>
            </a:extLst>
          </p:cNvPr>
          <p:cNvSpPr txBox="1"/>
          <p:nvPr/>
        </p:nvSpPr>
        <p:spPr>
          <a:xfrm>
            <a:off x="9386039" y="241550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23. 05. 18  ~ 23. 05. 19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851A17-448B-4B84-B3A8-522546904E6A}"/>
              </a:ext>
            </a:extLst>
          </p:cNvPr>
          <p:cNvSpPr txBox="1"/>
          <p:nvPr/>
        </p:nvSpPr>
        <p:spPr>
          <a:xfrm>
            <a:off x="7110936" y="4624843"/>
            <a:ext cx="1452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23. 05. 14 ~ 23. 05. 17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E69873-DE14-25D2-734E-BC444AF612B2}"/>
              </a:ext>
            </a:extLst>
          </p:cNvPr>
          <p:cNvSpPr txBox="1"/>
          <p:nvPr/>
        </p:nvSpPr>
        <p:spPr>
          <a:xfrm>
            <a:off x="1182944" y="2415338"/>
            <a:ext cx="1452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23. 04. 20 ~ 23. 04. 21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7E879C3-AD80-38F1-60B4-0DD8CF91CC6B}"/>
              </a:ext>
            </a:extLst>
          </p:cNvPr>
          <p:cNvCxnSpPr>
            <a:cxnSpLocks/>
          </p:cNvCxnSpPr>
          <p:nvPr/>
        </p:nvCxnSpPr>
        <p:spPr>
          <a:xfrm>
            <a:off x="10149491" y="2752775"/>
            <a:ext cx="0" cy="56277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274AA60-95E7-1D16-21E5-530E8196389D}"/>
              </a:ext>
            </a:extLst>
          </p:cNvPr>
          <p:cNvCxnSpPr>
            <a:cxnSpLocks/>
          </p:cNvCxnSpPr>
          <p:nvPr/>
        </p:nvCxnSpPr>
        <p:spPr>
          <a:xfrm>
            <a:off x="3409673" y="3402826"/>
            <a:ext cx="0" cy="56277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197BE67-3F63-3A7B-C7F4-DA16145462C8}"/>
              </a:ext>
            </a:extLst>
          </p:cNvPr>
          <p:cNvCxnSpPr>
            <a:cxnSpLocks/>
          </p:cNvCxnSpPr>
          <p:nvPr/>
        </p:nvCxnSpPr>
        <p:spPr>
          <a:xfrm>
            <a:off x="7787338" y="3429000"/>
            <a:ext cx="0" cy="56277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E40E9C2-A074-6CD8-75F6-6907AB677C47}"/>
              </a:ext>
            </a:extLst>
          </p:cNvPr>
          <p:cNvSpPr txBox="1"/>
          <p:nvPr/>
        </p:nvSpPr>
        <p:spPr>
          <a:xfrm>
            <a:off x="4488559" y="1865023"/>
            <a:ext cx="2491388" cy="438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적용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반응형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55EF86-B12B-D99A-9AFB-550EEE122D67}"/>
              </a:ext>
            </a:extLst>
          </p:cNvPr>
          <p:cNvSpPr txBox="1"/>
          <p:nvPr/>
        </p:nvSpPr>
        <p:spPr>
          <a:xfrm>
            <a:off x="4954727" y="2401178"/>
            <a:ext cx="1452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23. 05. 11 ~ 23. 05. 13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60D3363-50BF-6395-870C-CC728DBDEA50}"/>
              </a:ext>
            </a:extLst>
          </p:cNvPr>
          <p:cNvCxnSpPr>
            <a:cxnSpLocks/>
          </p:cNvCxnSpPr>
          <p:nvPr/>
        </p:nvCxnSpPr>
        <p:spPr>
          <a:xfrm>
            <a:off x="5644083" y="2790497"/>
            <a:ext cx="0" cy="56277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A315079-C976-E2EB-BBD5-A91864343887}"/>
              </a:ext>
            </a:extLst>
          </p:cNvPr>
          <p:cNvSpPr/>
          <p:nvPr/>
        </p:nvSpPr>
        <p:spPr>
          <a:xfrm>
            <a:off x="1676545" y="3315553"/>
            <a:ext cx="194295" cy="193035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1149799-D574-ACF5-E658-B08578ABEE3E}"/>
              </a:ext>
            </a:extLst>
          </p:cNvPr>
          <p:cNvSpPr/>
          <p:nvPr/>
        </p:nvSpPr>
        <p:spPr>
          <a:xfrm>
            <a:off x="3312526" y="3332482"/>
            <a:ext cx="194295" cy="193035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507B93C-07DD-FB5A-79BD-89A44C3E9F8B}"/>
              </a:ext>
            </a:extLst>
          </p:cNvPr>
          <p:cNvSpPr/>
          <p:nvPr/>
        </p:nvSpPr>
        <p:spPr>
          <a:xfrm>
            <a:off x="5539958" y="3315553"/>
            <a:ext cx="194295" cy="193035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3CB17B9-5A6E-5A17-4C96-A1B95EC0670C}"/>
              </a:ext>
            </a:extLst>
          </p:cNvPr>
          <p:cNvSpPr/>
          <p:nvPr/>
        </p:nvSpPr>
        <p:spPr>
          <a:xfrm>
            <a:off x="7687957" y="3315553"/>
            <a:ext cx="194295" cy="193035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7333AD-BF0D-EEBB-D0D7-78558C48668C}"/>
              </a:ext>
            </a:extLst>
          </p:cNvPr>
          <p:cNvSpPr/>
          <p:nvPr/>
        </p:nvSpPr>
        <p:spPr>
          <a:xfrm>
            <a:off x="10052343" y="3279591"/>
            <a:ext cx="194295" cy="193035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7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937329"/>
            <a:ext cx="5760000" cy="108000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93732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7B7C7F"/>
                </a:solidFill>
              </a:rPr>
              <a:t>4-2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F952D-7DD3-9463-A6C1-BF4377561096}"/>
              </a:ext>
            </a:extLst>
          </p:cNvPr>
          <p:cNvSpPr txBox="1"/>
          <p:nvPr/>
        </p:nvSpPr>
        <p:spPr>
          <a:xfrm>
            <a:off x="1182944" y="165790"/>
            <a:ext cx="3150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유스케이스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</a:rPr>
              <a:t>(use-case)</a:t>
            </a:r>
            <a:endParaRPr lang="ko-KR" altLang="en-US" sz="24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4F5F2D-E4B6-3F84-9FE9-E369192A1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90" y="1184588"/>
            <a:ext cx="8886498" cy="52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8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909409"/>
            <a:ext cx="5760000" cy="108000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9094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1166690" y="200389"/>
            <a:ext cx="3685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와이어프레임 </a:t>
            </a:r>
            <a:r>
              <a:rPr lang="en-US" altLang="ko-KR" sz="2400" spc="-300" dirty="0">
                <a:solidFill>
                  <a:schemeClr val="accent4">
                    <a:lumMod val="50000"/>
                  </a:schemeClr>
                </a:solidFill>
              </a:rPr>
              <a:t>(wire-frame)</a:t>
            </a:r>
            <a:endParaRPr lang="ko-KR" altLang="en-US" sz="24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117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7B7C7F"/>
                </a:solidFill>
              </a:rPr>
              <a:t>4-3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F5AF01-B706-644A-E5A6-0DA988AF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35" y="1151574"/>
            <a:ext cx="4683250" cy="2624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1BEA35-87B5-1EF8-4355-D6A508A64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05" y="1151574"/>
            <a:ext cx="4721485" cy="2660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3D9CC-8D93-4E50-2999-81BE98247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1" y="3880733"/>
            <a:ext cx="4734239" cy="26582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A33BC6-77E4-3EAF-2110-EF737E44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035" y="3880733"/>
            <a:ext cx="4683250" cy="2663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92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916389"/>
            <a:ext cx="5760000" cy="108000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91638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자유형: 도형 284">
            <a:extLst>
              <a:ext uri="{FF2B5EF4-FFF2-40B4-BE49-F238E27FC236}">
                <a16:creationId xmlns:a16="http://schemas.microsoft.com/office/drawing/2014/main" id="{A8083B87-71D2-4F37-8462-54E9AFB71424}"/>
              </a:ext>
            </a:extLst>
          </p:cNvPr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EA38C-A473-B4F4-B826-D081BE59F045}"/>
              </a:ext>
            </a:extLst>
          </p:cNvPr>
          <p:cNvSpPr txBox="1"/>
          <p:nvPr/>
        </p:nvSpPr>
        <p:spPr>
          <a:xfrm>
            <a:off x="185879" y="46855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7B7C7F"/>
                </a:solidFill>
              </a:rPr>
              <a:t>4-4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3CCE0-70C6-6200-FB4F-DEB7149E2819}"/>
              </a:ext>
            </a:extLst>
          </p:cNvPr>
          <p:cNvSpPr txBox="1"/>
          <p:nvPr/>
        </p:nvSpPr>
        <p:spPr>
          <a:xfrm>
            <a:off x="1182944" y="165790"/>
            <a:ext cx="939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ERD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ko-KR" altLang="en-US" sz="24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CC60B9-C2EC-D2F2-1361-0F6B6A311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02" y="1062926"/>
            <a:ext cx="8858596" cy="55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8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923369"/>
            <a:ext cx="5760000" cy="108000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92336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58B12-FC74-ED59-9968-AE3B99C51350}"/>
              </a:ext>
            </a:extLst>
          </p:cNvPr>
          <p:cNvSpPr txBox="1"/>
          <p:nvPr/>
        </p:nvSpPr>
        <p:spPr>
          <a:xfrm>
            <a:off x="1166690" y="200389"/>
            <a:ext cx="2553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테이블명세서 </a:t>
            </a:r>
            <a:endParaRPr lang="ko-KR" altLang="en-US" sz="24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6333-8C17-2AA1-FC6B-F83BD0B121E7}"/>
              </a:ext>
            </a:extLst>
          </p:cNvPr>
          <p:cNvSpPr txBox="1"/>
          <p:nvPr/>
        </p:nvSpPr>
        <p:spPr>
          <a:xfrm>
            <a:off x="185879" y="46855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7B7C7F"/>
                </a:solidFill>
              </a:rPr>
              <a:t>4-5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796C27-047B-681C-F666-05D06253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421" y="1488755"/>
            <a:ext cx="5915042" cy="27373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F905FC-0946-573B-C591-DD7B32B802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37" y="1488755"/>
            <a:ext cx="5263734" cy="342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2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930349"/>
            <a:ext cx="5760000" cy="108000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93034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58B12-FC74-ED59-9968-AE3B99C51350}"/>
              </a:ext>
            </a:extLst>
          </p:cNvPr>
          <p:cNvSpPr txBox="1"/>
          <p:nvPr/>
        </p:nvSpPr>
        <p:spPr>
          <a:xfrm>
            <a:off x="1166690" y="200389"/>
            <a:ext cx="2553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테이블명세서 </a:t>
            </a:r>
            <a:endParaRPr lang="ko-KR" altLang="en-US" sz="24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6333-8C17-2AA1-FC6B-F83BD0B121E7}"/>
              </a:ext>
            </a:extLst>
          </p:cNvPr>
          <p:cNvSpPr txBox="1"/>
          <p:nvPr/>
        </p:nvSpPr>
        <p:spPr>
          <a:xfrm>
            <a:off x="185879" y="46855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7B7C7F"/>
                </a:solidFill>
              </a:rPr>
              <a:t>4-5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A0EAEB-D9C8-E56D-D22E-7CD18D1B2C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5" y="1540637"/>
            <a:ext cx="5576934" cy="38304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5622DA-C119-994E-D77E-3A4E093A55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0637"/>
            <a:ext cx="5754455" cy="41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8289" y="965249"/>
            <a:ext cx="5760000" cy="108000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8289" y="96524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B6328-25FB-503B-6B7B-03D649DF07E5}"/>
              </a:ext>
            </a:extLst>
          </p:cNvPr>
          <p:cNvSpPr txBox="1"/>
          <p:nvPr/>
        </p:nvSpPr>
        <p:spPr>
          <a:xfrm>
            <a:off x="185879" y="46855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7B7C7F"/>
                </a:solidFill>
              </a:rPr>
              <a:t>4-6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939CF-4F5D-9707-B1DE-D5A7A519ABEC}"/>
              </a:ext>
            </a:extLst>
          </p:cNvPr>
          <p:cNvSpPr txBox="1"/>
          <p:nvPr/>
        </p:nvSpPr>
        <p:spPr>
          <a:xfrm>
            <a:off x="1182944" y="189853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>
                    <a:lumMod val="50000"/>
                  </a:schemeClr>
                </a:solidFill>
              </a:rPr>
              <a:t>사이트맵</a:t>
            </a:r>
            <a:endParaRPr lang="ko-KR" altLang="en-US" sz="24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7D08D7-0338-097C-FEA6-F7327FEC1D55}"/>
              </a:ext>
            </a:extLst>
          </p:cNvPr>
          <p:cNvSpPr/>
          <p:nvPr/>
        </p:nvSpPr>
        <p:spPr>
          <a:xfrm>
            <a:off x="6311806" y="1603931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브랜드 소개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8ADCD1-A4FE-A895-B128-FCFB96E32B2C}"/>
              </a:ext>
            </a:extLst>
          </p:cNvPr>
          <p:cNvSpPr/>
          <p:nvPr/>
        </p:nvSpPr>
        <p:spPr>
          <a:xfrm>
            <a:off x="2965450" y="1603931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A7F491-2ABA-8B58-78C4-B86E7753F025}"/>
              </a:ext>
            </a:extLst>
          </p:cNvPr>
          <p:cNvSpPr/>
          <p:nvPr/>
        </p:nvSpPr>
        <p:spPr>
          <a:xfrm>
            <a:off x="7984984" y="1603931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강의 목록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586612-2A7A-B5FC-615A-4ED9F7EC7DC9}"/>
              </a:ext>
            </a:extLst>
          </p:cNvPr>
          <p:cNvSpPr/>
          <p:nvPr/>
        </p:nvSpPr>
        <p:spPr>
          <a:xfrm>
            <a:off x="4638628" y="1603732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FAQ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27A7D-82CB-A14A-605F-D591153841B8}"/>
              </a:ext>
            </a:extLst>
          </p:cNvPr>
          <p:cNvSpPr/>
          <p:nvPr/>
        </p:nvSpPr>
        <p:spPr>
          <a:xfrm>
            <a:off x="9658162" y="1603732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메세지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FE2787-7BC8-09EC-CCFB-5C5B8C6B5868}"/>
              </a:ext>
            </a:extLst>
          </p:cNvPr>
          <p:cNvSpPr/>
          <p:nvPr/>
        </p:nvSpPr>
        <p:spPr>
          <a:xfrm>
            <a:off x="1292272" y="1606325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371849-FCC7-8749-3B62-FF7C0C5A3B51}"/>
              </a:ext>
            </a:extLst>
          </p:cNvPr>
          <p:cNvSpPr/>
          <p:nvPr/>
        </p:nvSpPr>
        <p:spPr>
          <a:xfrm>
            <a:off x="1292272" y="4143787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D5B2EB-E71B-8141-5BE3-8DC5A6B71737}"/>
              </a:ext>
            </a:extLst>
          </p:cNvPr>
          <p:cNvSpPr/>
          <p:nvPr/>
        </p:nvSpPr>
        <p:spPr>
          <a:xfrm>
            <a:off x="1292272" y="2833293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아이디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768821-91D4-2411-B50E-B4B4F57347B4}"/>
              </a:ext>
            </a:extLst>
          </p:cNvPr>
          <p:cNvSpPr/>
          <p:nvPr/>
        </p:nvSpPr>
        <p:spPr>
          <a:xfrm>
            <a:off x="1292272" y="3488540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비밀번호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9F9CF0-A662-2FDE-C083-5427D0F3C27C}"/>
              </a:ext>
            </a:extLst>
          </p:cNvPr>
          <p:cNvSpPr/>
          <p:nvPr/>
        </p:nvSpPr>
        <p:spPr>
          <a:xfrm>
            <a:off x="1292272" y="6111799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C87A2C-4C66-8081-E18C-5DB7B5F2307C}"/>
              </a:ext>
            </a:extLst>
          </p:cNvPr>
          <p:cNvSpPr/>
          <p:nvPr/>
        </p:nvSpPr>
        <p:spPr>
          <a:xfrm>
            <a:off x="1292272" y="4799491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82CAFD-720A-C66D-3236-4F6F0AF05AF8}"/>
              </a:ext>
            </a:extLst>
          </p:cNvPr>
          <p:cNvSpPr/>
          <p:nvPr/>
        </p:nvSpPr>
        <p:spPr>
          <a:xfrm>
            <a:off x="1292272" y="5455645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강사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93933D-EAEE-3111-BE9C-3A74B4CFE576}"/>
              </a:ext>
            </a:extLst>
          </p:cNvPr>
          <p:cNvSpPr/>
          <p:nvPr/>
        </p:nvSpPr>
        <p:spPr>
          <a:xfrm>
            <a:off x="1292272" y="2219809"/>
            <a:ext cx="1239264" cy="46719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허니페이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7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-1" y="857906"/>
            <a:ext cx="8927615" cy="83754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276802" y="197501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208467" y="412944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673614" y="1644553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소개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673614" y="2709417"/>
            <a:ext cx="4975375" cy="701040"/>
            <a:chOff x="294640" y="1391920"/>
            <a:chExt cx="4975375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4132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용어</a:t>
              </a:r>
              <a:r>
                <a:rPr lang="en-US" altLang="ko-KR" sz="24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</a:t>
              </a:r>
              <a:r>
                <a:rPr lang="ko-KR" altLang="en-US" sz="24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및   사용설명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673614" y="3774281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673614" y="4839145"/>
            <a:ext cx="3362689" cy="701040"/>
            <a:chOff x="294640" y="1391920"/>
            <a:chExt cx="3362689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문서  및  소감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4987AC-FDFD-CC44-C9B9-0CCADCF6E26D}"/>
              </a:ext>
            </a:extLst>
          </p:cNvPr>
          <p:cNvSpPr/>
          <p:nvPr/>
        </p:nvSpPr>
        <p:spPr>
          <a:xfrm>
            <a:off x="8927614" y="-1"/>
            <a:ext cx="3271365" cy="6858001"/>
          </a:xfrm>
          <a:prstGeom prst="rect">
            <a:avLst/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4055B2-7ABE-5F21-C65B-AFAB151D4F8F}"/>
              </a:ext>
            </a:extLst>
          </p:cNvPr>
          <p:cNvSpPr/>
          <p:nvPr/>
        </p:nvSpPr>
        <p:spPr>
          <a:xfrm>
            <a:off x="11531212" y="-46027"/>
            <a:ext cx="727753" cy="6904027"/>
          </a:xfrm>
          <a:prstGeom prst="rect">
            <a:avLst/>
          </a:prstGeom>
          <a:solidFill>
            <a:srgbClr val="7B7C7F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47537" y="1716505"/>
            <a:ext cx="10427368" cy="4443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cdn.discordapp.com/attachments/1109379061991604319/1110054766874202132/IMG_232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351" y="299997"/>
            <a:ext cx="5379613" cy="403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1109379061991604319/1110054907077206076/IMG_231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02" y="600553"/>
            <a:ext cx="4578129" cy="343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1109379061991604319/1110055416383160400/1683023314707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253" y="3216888"/>
            <a:ext cx="6854825" cy="31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9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AFAE74-0EB4-AFA9-57CE-825DCC45FCAF}"/>
              </a:ext>
            </a:extLst>
          </p:cNvPr>
          <p:cNvSpPr/>
          <p:nvPr/>
        </p:nvSpPr>
        <p:spPr>
          <a:xfrm>
            <a:off x="2345335" y="802718"/>
            <a:ext cx="3490078" cy="238023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3CC66CD-E2C3-04FE-55AC-B2FEC6723CE0}"/>
              </a:ext>
            </a:extLst>
          </p:cNvPr>
          <p:cNvSpPr/>
          <p:nvPr/>
        </p:nvSpPr>
        <p:spPr>
          <a:xfrm>
            <a:off x="414164" y="844598"/>
            <a:ext cx="1672905" cy="228949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C01586-0468-0D25-2021-10541C3BBB26}"/>
              </a:ext>
            </a:extLst>
          </p:cNvPr>
          <p:cNvSpPr/>
          <p:nvPr/>
        </p:nvSpPr>
        <p:spPr>
          <a:xfrm>
            <a:off x="8255191" y="802718"/>
            <a:ext cx="3490078" cy="238023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E58963-A307-D63E-2CDF-F381D18E1682}"/>
              </a:ext>
            </a:extLst>
          </p:cNvPr>
          <p:cNvSpPr/>
          <p:nvPr/>
        </p:nvSpPr>
        <p:spPr>
          <a:xfrm>
            <a:off x="6324021" y="844598"/>
            <a:ext cx="1672905" cy="228949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7D056CF-49E7-23F6-DC3F-BDFFA62A2D58}"/>
              </a:ext>
            </a:extLst>
          </p:cNvPr>
          <p:cNvSpPr/>
          <p:nvPr/>
        </p:nvSpPr>
        <p:spPr>
          <a:xfrm>
            <a:off x="8255190" y="3870497"/>
            <a:ext cx="3490078" cy="238023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BD62AFB-91C8-8828-BEED-1A13BE201945}"/>
              </a:ext>
            </a:extLst>
          </p:cNvPr>
          <p:cNvSpPr/>
          <p:nvPr/>
        </p:nvSpPr>
        <p:spPr>
          <a:xfrm>
            <a:off x="6324020" y="3912377"/>
            <a:ext cx="1672905" cy="228949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613002C-312A-F3D3-1E78-A09FA48C6409}"/>
              </a:ext>
            </a:extLst>
          </p:cNvPr>
          <p:cNvSpPr/>
          <p:nvPr/>
        </p:nvSpPr>
        <p:spPr>
          <a:xfrm>
            <a:off x="2345335" y="3870497"/>
            <a:ext cx="3490078" cy="238023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F969CE7-98CE-FC08-BE6C-F5A64505BE9F}"/>
              </a:ext>
            </a:extLst>
          </p:cNvPr>
          <p:cNvSpPr/>
          <p:nvPr/>
        </p:nvSpPr>
        <p:spPr>
          <a:xfrm>
            <a:off x="414164" y="3912377"/>
            <a:ext cx="1672905" cy="228949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3F4A77-4655-FCB9-D776-487F8838DEF3}"/>
              </a:ext>
            </a:extLst>
          </p:cNvPr>
          <p:cNvSpPr txBox="1"/>
          <p:nvPr/>
        </p:nvSpPr>
        <p:spPr>
          <a:xfrm>
            <a:off x="809695" y="2582656"/>
            <a:ext cx="872519" cy="38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김보영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64C682-6640-3E98-09FA-789F63053C99}"/>
              </a:ext>
            </a:extLst>
          </p:cNvPr>
          <p:cNvSpPr txBox="1"/>
          <p:nvPr/>
        </p:nvSpPr>
        <p:spPr>
          <a:xfrm>
            <a:off x="6724212" y="2582656"/>
            <a:ext cx="872519" cy="38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양소연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B4F1A7-D696-39E7-0E97-CAA9E69FADA9}"/>
              </a:ext>
            </a:extLst>
          </p:cNvPr>
          <p:cNvSpPr txBox="1"/>
          <p:nvPr/>
        </p:nvSpPr>
        <p:spPr>
          <a:xfrm>
            <a:off x="6724212" y="5629493"/>
            <a:ext cx="87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정성현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B75BA4-64B2-B2F2-E791-1812C0C42C5D}"/>
              </a:ext>
            </a:extLst>
          </p:cNvPr>
          <p:cNvSpPr txBox="1"/>
          <p:nvPr/>
        </p:nvSpPr>
        <p:spPr>
          <a:xfrm>
            <a:off x="809694" y="5629493"/>
            <a:ext cx="872519" cy="38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이승희</a:t>
            </a:r>
          </a:p>
        </p:txBody>
      </p:sp>
      <p:pic>
        <p:nvPicPr>
          <p:cNvPr id="34" name="그림 33" descr="텍스트, 인간의 얼굴, 만화 영화, 립스틱이(가) 표시된 사진&#10;&#10;자동 생성된 설명">
            <a:extLst>
              <a:ext uri="{FF2B5EF4-FFF2-40B4-BE49-F238E27FC236}">
                <a16:creationId xmlns:a16="http://schemas.microsoft.com/office/drawing/2014/main" id="{810D46DA-66AE-E1FA-A158-08ED890786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5" y="1108094"/>
            <a:ext cx="1392545" cy="139254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874C411-0833-5B9E-B72B-4FC208811212}"/>
              </a:ext>
            </a:extLst>
          </p:cNvPr>
          <p:cNvSpPr txBox="1"/>
          <p:nvPr/>
        </p:nvSpPr>
        <p:spPr>
          <a:xfrm>
            <a:off x="2554741" y="935290"/>
            <a:ext cx="30712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 충전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아임포트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결제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 사용내역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side-navbar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회원간 분쟁해결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안전거래 상태 조회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회의가 많이 길어져서 걱정도 됐는데 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부족하고 어려운 부분을 팀원들이 많이 도와줘서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주라는 기간안에 해낼 수 있었던 것 같습니다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함께하는 이 프로젝트로 인해 많이 발전하게 되었던 감사한 프로젝트였습니다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41D1105-CA9A-41D8-63FD-DF5B84DA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32" y="4112179"/>
            <a:ext cx="1436169" cy="14361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DC482B-9040-9261-2DA3-AD2228096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29" y="1084324"/>
            <a:ext cx="1440084" cy="1440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2522E3-36C0-787F-8C9E-0C23526A2A98}"/>
              </a:ext>
            </a:extLst>
          </p:cNvPr>
          <p:cNvSpPr txBox="1"/>
          <p:nvPr/>
        </p:nvSpPr>
        <p:spPr>
          <a:xfrm>
            <a:off x="8464597" y="913614"/>
            <a:ext cx="3071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사이트소개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카카오지도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carousel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banner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회원목록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목록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이번 프로젝트를 통해 팀워크와 문제 해결능력을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발전시켰으며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팀원분들의 적극적 도움으로 한단계 더 발전하는 계기가 되었습니다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좋은 팀원분들을 만나 감사했습니다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!!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0F66D-4037-3A16-1A69-64261427DA13}"/>
              </a:ext>
            </a:extLst>
          </p:cNvPr>
          <p:cNvSpPr txBox="1"/>
          <p:nvPr/>
        </p:nvSpPr>
        <p:spPr>
          <a:xfrm>
            <a:off x="8464596" y="4010681"/>
            <a:ext cx="3071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소개 및 리뷰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마이페이지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블랙리스트 관리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강사 승급요청 관리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프로젝트를 진행하며 시간이 조금씩 지날수록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서서히 완성도가 높아지는 것이 신기하면서도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뿌듯했습니다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무사히 프로젝트가 끝날 수 있도록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힘써주시고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도와주신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팀원 여러분께 감사드립니다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701201-6D22-7EB4-E924-2F04F0F79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429" y="4102879"/>
            <a:ext cx="1434296" cy="143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985D2B-385B-8DEC-4B59-200C23BE2C6F}"/>
              </a:ext>
            </a:extLst>
          </p:cNvPr>
          <p:cNvSpPr txBox="1"/>
          <p:nvPr/>
        </p:nvSpPr>
        <p:spPr>
          <a:xfrm>
            <a:off x="2554742" y="4010681"/>
            <a:ext cx="307126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카카오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,e-mail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인증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회원정보수정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정보수정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팀원으로서 맡은 바 충실히 수행한 것 같아 만족스러웠고 서로 조언을 통해 부족하거나 개선할 사항들을 수정해 나가는 유익한 시간이었습니다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짧은 기간동안 이만큼의 결과물을 도출할 수 있도록 고생하신 저희 팀원분들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부팀장님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팀장님께 감사하다는 말씀을 드리고 싶습니다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AFAE74-0EB4-AFA9-57CE-825DCC45FCAF}"/>
              </a:ext>
            </a:extLst>
          </p:cNvPr>
          <p:cNvSpPr/>
          <p:nvPr/>
        </p:nvSpPr>
        <p:spPr>
          <a:xfrm>
            <a:off x="2345335" y="802718"/>
            <a:ext cx="3490078" cy="238023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3CC66CD-E2C3-04FE-55AC-B2FEC6723CE0}"/>
              </a:ext>
            </a:extLst>
          </p:cNvPr>
          <p:cNvSpPr/>
          <p:nvPr/>
        </p:nvSpPr>
        <p:spPr>
          <a:xfrm>
            <a:off x="414164" y="844598"/>
            <a:ext cx="1672905" cy="228949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C01586-0468-0D25-2021-10541C3BBB26}"/>
              </a:ext>
            </a:extLst>
          </p:cNvPr>
          <p:cNvSpPr/>
          <p:nvPr/>
        </p:nvSpPr>
        <p:spPr>
          <a:xfrm>
            <a:off x="8255191" y="802718"/>
            <a:ext cx="3490078" cy="238023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E58963-A307-D63E-2CDF-F381D18E1682}"/>
              </a:ext>
            </a:extLst>
          </p:cNvPr>
          <p:cNvSpPr/>
          <p:nvPr/>
        </p:nvSpPr>
        <p:spPr>
          <a:xfrm>
            <a:off x="6324021" y="844598"/>
            <a:ext cx="1672905" cy="228949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7D056CF-49E7-23F6-DC3F-BDFFA62A2D58}"/>
              </a:ext>
            </a:extLst>
          </p:cNvPr>
          <p:cNvSpPr/>
          <p:nvPr/>
        </p:nvSpPr>
        <p:spPr>
          <a:xfrm>
            <a:off x="8255190" y="3870497"/>
            <a:ext cx="3490078" cy="238023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BD62AFB-91C8-8828-BEED-1A13BE201945}"/>
              </a:ext>
            </a:extLst>
          </p:cNvPr>
          <p:cNvSpPr/>
          <p:nvPr/>
        </p:nvSpPr>
        <p:spPr>
          <a:xfrm>
            <a:off x="6324020" y="3912377"/>
            <a:ext cx="1672905" cy="228949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613002C-312A-F3D3-1E78-A09FA48C6409}"/>
              </a:ext>
            </a:extLst>
          </p:cNvPr>
          <p:cNvSpPr/>
          <p:nvPr/>
        </p:nvSpPr>
        <p:spPr>
          <a:xfrm>
            <a:off x="2345335" y="3870497"/>
            <a:ext cx="3490078" cy="238023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F969CE7-98CE-FC08-BE6C-F5A64505BE9F}"/>
              </a:ext>
            </a:extLst>
          </p:cNvPr>
          <p:cNvSpPr/>
          <p:nvPr/>
        </p:nvSpPr>
        <p:spPr>
          <a:xfrm>
            <a:off x="414164" y="3912377"/>
            <a:ext cx="1672905" cy="228949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3F4A77-4655-FCB9-D776-487F8838DEF3}"/>
              </a:ext>
            </a:extLst>
          </p:cNvPr>
          <p:cNvSpPr txBox="1"/>
          <p:nvPr/>
        </p:nvSpPr>
        <p:spPr>
          <a:xfrm>
            <a:off x="809695" y="2582656"/>
            <a:ext cx="872519" cy="38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한상현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64C682-6640-3E98-09FA-789F63053C99}"/>
              </a:ext>
            </a:extLst>
          </p:cNvPr>
          <p:cNvSpPr txBox="1"/>
          <p:nvPr/>
        </p:nvSpPr>
        <p:spPr>
          <a:xfrm>
            <a:off x="6724212" y="2582656"/>
            <a:ext cx="872519" cy="38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해애언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B4F1A7-D696-39E7-0E97-CAA9E69FADA9}"/>
              </a:ext>
            </a:extLst>
          </p:cNvPr>
          <p:cNvSpPr txBox="1"/>
          <p:nvPr/>
        </p:nvSpPr>
        <p:spPr>
          <a:xfrm>
            <a:off x="6724212" y="5566673"/>
            <a:ext cx="87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장승무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B75BA4-64B2-B2F2-E791-1812C0C42C5D}"/>
              </a:ext>
            </a:extLst>
          </p:cNvPr>
          <p:cNvSpPr txBox="1"/>
          <p:nvPr/>
        </p:nvSpPr>
        <p:spPr>
          <a:xfrm>
            <a:off x="813193" y="5531489"/>
            <a:ext cx="872519" cy="38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오현민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70A47-64C6-E02B-F001-B9A42707ECDA}"/>
              </a:ext>
            </a:extLst>
          </p:cNvPr>
          <p:cNvSpPr txBox="1"/>
          <p:nvPr/>
        </p:nvSpPr>
        <p:spPr>
          <a:xfrm>
            <a:off x="8468379" y="3973181"/>
            <a:ext cx="30899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 및 프로젝트 통합 관리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 및 관리기능 연동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FAQ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관리기능 연동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통합 매출차트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너무 힘들까 봐 걱정했던 팀장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팀원들이 너무 잘해줘서 별로 힘들지도 않았고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재밌게 프로젝트 할 수 있어서 좋은 경험이었습니다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 팀 주말에도 쉬지 않고 밤낮없이 했는데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정말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정말 고생하셨습니다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3054F-B7CE-6747-4100-FC608515C643}"/>
              </a:ext>
            </a:extLst>
          </p:cNvPr>
          <p:cNvSpPr txBox="1"/>
          <p:nvPr/>
        </p:nvSpPr>
        <p:spPr>
          <a:xfrm>
            <a:off x="6889411" y="5878332"/>
            <a:ext cx="56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6BF8-B8E4-366E-FCF6-FCC9C6ADFFD5}"/>
              </a:ext>
            </a:extLst>
          </p:cNvPr>
          <p:cNvSpPr txBox="1"/>
          <p:nvPr/>
        </p:nvSpPr>
        <p:spPr>
          <a:xfrm>
            <a:off x="886475" y="5873133"/>
            <a:ext cx="718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부팀장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1A9B48-AFCE-292C-748C-A0195F1A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83" y="4125268"/>
            <a:ext cx="1364324" cy="13643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6975AC-1389-D31B-B403-06356131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4" t="3952" r="3174" b="3949"/>
          <a:stretch/>
        </p:blipFill>
        <p:spPr>
          <a:xfrm>
            <a:off x="6438025" y="4069709"/>
            <a:ext cx="1475272" cy="143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C88A4B-8B34-40A2-5817-8E2413C6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025" y="1025662"/>
            <a:ext cx="1421185" cy="1421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C77CF-68C0-D035-C9AF-4E8E1652C005}"/>
              </a:ext>
            </a:extLst>
          </p:cNvPr>
          <p:cNvSpPr txBox="1"/>
          <p:nvPr/>
        </p:nvSpPr>
        <p:spPr>
          <a:xfrm>
            <a:off x="8406253" y="902797"/>
            <a:ext cx="320893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header - navbar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목록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회원별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추천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랜덤 강의소개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처음 구상했던 서비스가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완성되어감에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따라 느꼈던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뿌듯함은 완주할 수 있는 원동력이었습니다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4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주라는 시간이 정말 빨리 지나갔고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좋은 팀원들을 만나서 즐거웠습니다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 모두가 너무 자랑스러워요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B6932D-D2E9-F404-5D35-9793BE140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127" b="27342"/>
          <a:stretch/>
        </p:blipFill>
        <p:spPr>
          <a:xfrm>
            <a:off x="486288" y="1045549"/>
            <a:ext cx="1527034" cy="1406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A15A89-0736-5317-3C39-6C934CE13D62}"/>
              </a:ext>
            </a:extLst>
          </p:cNvPr>
          <p:cNvSpPr txBox="1"/>
          <p:nvPr/>
        </p:nvSpPr>
        <p:spPr>
          <a:xfrm>
            <a:off x="2554742" y="902797"/>
            <a:ext cx="30712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수강 리뷰작성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강사대상 신고접수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강사 승급 요청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마이페이지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이번 파이널 프로젝트를 통해서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 스스로 많은 성장을 할 수 있었습니다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각자 할 일을 묵묵히 해 주셔서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 몫을 다하면 되는 환경을 만들어 주셨습니다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매일 철야를 하며 고생한 팀원들 모두 감사하고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 인생에 있어 좋은 경험을 할 수 있었습니다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BFACF-1B4F-C2BB-C724-B8D48910C2AE}"/>
              </a:ext>
            </a:extLst>
          </p:cNvPr>
          <p:cNvSpPr txBox="1"/>
          <p:nvPr/>
        </p:nvSpPr>
        <p:spPr>
          <a:xfrm>
            <a:off x="2473121" y="3953218"/>
            <a:ext cx="32395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메세지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전체 리스트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마이페이지內 메시지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견적서 발송 및 견적서 수락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header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연동 및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미열람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확인기능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부팀장으로서 팀원분들을 좀 더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케어해드리고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싶었지만 제가 맡게 된 부분에 어려움이 많아 팀원분들을 더 챙기지 못한 것이 많이 아쉽습니다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그래도 팀장님께서 많이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신경써주셔서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너무 감사했고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팀원분들 또한 맡은 바 충실히 책임감을 가지고 임해 주셔서 정말 감사하고 수고 많았다는 말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전하고 싶습니다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너무 행복하고 즐거운 시간들이었습니다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18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694815" y="2916039"/>
            <a:ext cx="2802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Thanks!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35900" y="2634463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8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소개에 앞서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7B7C7F"/>
                </a:solidFill>
              </a:rPr>
              <a:t>1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3EBA5F-2333-572D-CBAF-86228A8687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2779212" cy="13340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1425D9E-A660-0E74-4908-C11EA311B9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48" y="1328166"/>
            <a:ext cx="3196048" cy="15979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08276C-93A2-D215-AB68-1E1FE152CE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756" y="1348486"/>
            <a:ext cx="1459564" cy="20592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56380C-33B8-FA81-763D-5238CB17C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94" y="1348487"/>
            <a:ext cx="2100834" cy="210083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BF18C8-0E3A-7E1D-E8E9-39C7E5CD3FE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" y="2763520"/>
            <a:ext cx="2961640" cy="16154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97E977-E036-8EB1-B304-667215B33FC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07" y="2733040"/>
            <a:ext cx="2278130" cy="141027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E5898CE-E8FB-2177-FB1B-A58B511D5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21" y="3563358"/>
            <a:ext cx="4349152" cy="302441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EEEE637-CEE1-64DF-C5E7-5CE8231DC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16" y="4229622"/>
            <a:ext cx="3792542" cy="240938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B03F434-1982-C488-47C4-2E6000A642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48" y="1160902"/>
            <a:ext cx="2237208" cy="25247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881F20E-0011-6154-E70A-C6D8AAB691E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77" y="4143310"/>
            <a:ext cx="1273172" cy="114424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CD2E351-816F-42FA-371C-4B475CD5681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34312"/>
            <a:ext cx="1160890" cy="11608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F583CBB-AC9A-453D-7074-1EF0A1D8DD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49" y="4286531"/>
            <a:ext cx="3261286" cy="2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833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꿀</a:t>
            </a:r>
            <a:r>
              <a:rPr lang="en-US" altLang="ko-KR" sz="3200" b="1" spc="-300" dirty="0" err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TIPer</a:t>
            </a:r>
            <a:r>
              <a:rPr lang="en-US" altLang="ko-KR" sz="3200" b="1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5479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원하는 곳에서 언제든 누구나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</a:rPr>
              <a:t>꿀팁을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알려줄 수 있는 새로운 플랫폼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7B7C7F"/>
                </a:solidFill>
              </a:rPr>
              <a:t>1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80605-1D4E-49F3-BF75-46C8F4FF8F71}"/>
              </a:ext>
            </a:extLst>
          </p:cNvPr>
          <p:cNvSpPr/>
          <p:nvPr/>
        </p:nvSpPr>
        <p:spPr>
          <a:xfrm>
            <a:off x="793505" y="1944320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2D36E-9D66-4D46-AD99-A55AAA0CF684}"/>
              </a:ext>
            </a:extLst>
          </p:cNvPr>
          <p:cNvSpPr txBox="1"/>
          <p:nvPr/>
        </p:nvSpPr>
        <p:spPr>
          <a:xfrm>
            <a:off x="267117" y="5413728"/>
            <a:ext cx="38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“ </a:t>
            </a:r>
            <a:r>
              <a:rPr lang="ko-KR" altLang="en-US" sz="2400" spc="-300" dirty="0"/>
              <a:t>힘들게 전단지 붙이지 마세요 </a:t>
            </a:r>
            <a:r>
              <a:rPr lang="en-US" altLang="ko-KR" sz="2400" spc="-300" dirty="0"/>
              <a:t>”</a:t>
            </a:r>
            <a:endParaRPr lang="ko-KR" altLang="en-US" sz="2400" spc="-3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B855BF-D9DA-4DCA-8C3B-580B809FB3AD}"/>
              </a:ext>
            </a:extLst>
          </p:cNvPr>
          <p:cNvSpPr/>
          <p:nvPr/>
        </p:nvSpPr>
        <p:spPr>
          <a:xfrm>
            <a:off x="4663439" y="1968400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FB3C6-9A35-4D0E-BAED-8A65E8B20B95}"/>
              </a:ext>
            </a:extLst>
          </p:cNvPr>
          <p:cNvSpPr txBox="1"/>
          <p:nvPr/>
        </p:nvSpPr>
        <p:spPr>
          <a:xfrm>
            <a:off x="4336331" y="5413728"/>
            <a:ext cx="3575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“ </a:t>
            </a:r>
            <a:r>
              <a:rPr lang="ko-KR" altLang="en-US" sz="2400" spc="-300" dirty="0"/>
              <a:t>어렵게 선생님 찾지 마세요 </a:t>
            </a:r>
            <a:r>
              <a:rPr lang="en-US" altLang="ko-KR" sz="2400" spc="-300" dirty="0"/>
              <a:t>”</a:t>
            </a:r>
            <a:endParaRPr lang="ko-KR" altLang="en-US" sz="2400" spc="-3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F84B2-8495-4833-89FB-8C7E41356CCD}"/>
              </a:ext>
            </a:extLst>
          </p:cNvPr>
          <p:cNvSpPr/>
          <p:nvPr/>
        </p:nvSpPr>
        <p:spPr>
          <a:xfrm>
            <a:off x="8533373" y="1992480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676F3-0DE3-472C-9581-3AE99A2B1F1D}"/>
              </a:ext>
            </a:extLst>
          </p:cNvPr>
          <p:cNvSpPr txBox="1"/>
          <p:nvPr/>
        </p:nvSpPr>
        <p:spPr>
          <a:xfrm>
            <a:off x="8533373" y="5413728"/>
            <a:ext cx="2943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“ </a:t>
            </a:r>
            <a:r>
              <a:rPr lang="ko-KR" altLang="en-US" sz="2400" spc="-300" dirty="0"/>
              <a:t>안심하고 결제하세요 </a:t>
            </a:r>
            <a:r>
              <a:rPr lang="en-US" altLang="ko-KR" sz="2400" spc="-300" dirty="0"/>
              <a:t>”</a:t>
            </a:r>
            <a:endParaRPr lang="ko-KR" altLang="en-US" sz="2400" spc="-300" dirty="0"/>
          </a:p>
        </p:txBody>
      </p:sp>
      <p:pic>
        <p:nvPicPr>
          <p:cNvPr id="12" name="그래픽 11" descr="문서">
            <a:extLst>
              <a:ext uri="{FF2B5EF4-FFF2-40B4-BE49-F238E27FC236}">
                <a16:creationId xmlns:a16="http://schemas.microsoft.com/office/drawing/2014/main" id="{18B918D9-562A-A7CB-2890-E7EF1D6B08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560" y="2245659"/>
            <a:ext cx="2241176" cy="2241176"/>
          </a:xfrm>
          <a:prstGeom prst="rect">
            <a:avLst/>
          </a:prstGeom>
        </p:spPr>
      </p:pic>
      <p:pic>
        <p:nvPicPr>
          <p:cNvPr id="23" name="그래픽 22" descr="교사">
            <a:extLst>
              <a:ext uri="{FF2B5EF4-FFF2-40B4-BE49-F238E27FC236}">
                <a16:creationId xmlns:a16="http://schemas.microsoft.com/office/drawing/2014/main" id="{2292D96A-9A5C-E40B-AFA7-5C6D9BC9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3783" y="2224143"/>
            <a:ext cx="2477845" cy="2477845"/>
          </a:xfrm>
          <a:prstGeom prst="rect">
            <a:avLst/>
          </a:prstGeom>
        </p:spPr>
      </p:pic>
      <p:pic>
        <p:nvPicPr>
          <p:cNvPr id="25" name="그래픽 24" descr="신용 카드">
            <a:extLst>
              <a:ext uri="{FF2B5EF4-FFF2-40B4-BE49-F238E27FC236}">
                <a16:creationId xmlns:a16="http://schemas.microsoft.com/office/drawing/2014/main" id="{EF4B3A73-722C-12C6-0401-4D57BC3A5C6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2227" y="2283832"/>
            <a:ext cx="2208903" cy="22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5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5560011" y="1447141"/>
            <a:ext cx="2824480" cy="2824480"/>
          </a:xfrm>
          <a:prstGeom prst="rect">
            <a:avLst/>
          </a:prstGeom>
          <a:solidFill>
            <a:srgbClr val="7B7C7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1009407" y="2948571"/>
            <a:ext cx="3323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4">
                    <a:lumMod val="50000"/>
                  </a:schemeClr>
                </a:solidFill>
              </a:rPr>
              <a:t>용어 및 사용설명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5780993" y="1556468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06040" y="148768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용어  및 사용설명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7B7C7F"/>
                </a:solidFill>
              </a:rPr>
              <a:t>1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AE1A0276-6B2E-F4D9-22B9-40C43792A2E4}"/>
              </a:ext>
            </a:extLst>
          </p:cNvPr>
          <p:cNvSpPr/>
          <p:nvPr/>
        </p:nvSpPr>
        <p:spPr>
          <a:xfrm>
            <a:off x="8395998" y="1901612"/>
            <a:ext cx="2772136" cy="2748987"/>
          </a:xfrm>
          <a:prstGeom prst="flowChartConnector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1BA74B24-7A50-2D1F-8FC9-8E540638F7D8}"/>
              </a:ext>
            </a:extLst>
          </p:cNvPr>
          <p:cNvSpPr/>
          <p:nvPr/>
        </p:nvSpPr>
        <p:spPr>
          <a:xfrm>
            <a:off x="8611546" y="2098877"/>
            <a:ext cx="2341041" cy="235445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예술, 픽셀, 디자인이(가) 표시된 사진&#10;&#10;자동 생성된 설명">
            <a:extLst>
              <a:ext uri="{FF2B5EF4-FFF2-40B4-BE49-F238E27FC236}">
                <a16:creationId xmlns:a16="http://schemas.microsoft.com/office/drawing/2014/main" id="{85EF1001-3E8E-C215-7300-A60BD687B6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24" y="2278235"/>
            <a:ext cx="2114683" cy="2114683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FE8F701B-E874-0F59-43EF-2B2D40DCD181}"/>
              </a:ext>
            </a:extLst>
          </p:cNvPr>
          <p:cNvSpPr/>
          <p:nvPr/>
        </p:nvSpPr>
        <p:spPr>
          <a:xfrm>
            <a:off x="4666331" y="1901611"/>
            <a:ext cx="2772136" cy="2748987"/>
          </a:xfrm>
          <a:prstGeom prst="flowChartConnector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7F0D6DA-3921-BEF7-BFE1-7EE0B72459B2}"/>
              </a:ext>
            </a:extLst>
          </p:cNvPr>
          <p:cNvSpPr/>
          <p:nvPr/>
        </p:nvSpPr>
        <p:spPr>
          <a:xfrm>
            <a:off x="4881879" y="2098876"/>
            <a:ext cx="2341041" cy="235445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521727A-9DBA-5578-CDC1-2C423F0F326A}"/>
              </a:ext>
            </a:extLst>
          </p:cNvPr>
          <p:cNvSpPr/>
          <p:nvPr/>
        </p:nvSpPr>
        <p:spPr>
          <a:xfrm>
            <a:off x="943061" y="1901611"/>
            <a:ext cx="2772136" cy="2748987"/>
          </a:xfrm>
          <a:prstGeom prst="flowChartConnector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8DFF667-32B5-2C98-EDAC-31F780E5A69B}"/>
              </a:ext>
            </a:extLst>
          </p:cNvPr>
          <p:cNvSpPr/>
          <p:nvPr/>
        </p:nvSpPr>
        <p:spPr>
          <a:xfrm>
            <a:off x="1158609" y="2098876"/>
            <a:ext cx="2341041" cy="235445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클립아트, 그래픽, 노랑, 상징이(가) 표시된 사진&#10;&#10;자동 생성된 설명">
            <a:extLst>
              <a:ext uri="{FF2B5EF4-FFF2-40B4-BE49-F238E27FC236}">
                <a16:creationId xmlns:a16="http://schemas.microsoft.com/office/drawing/2014/main" id="{22D58472-6B6D-A6D1-DD48-6098AEFA1A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75" y="2232080"/>
            <a:ext cx="2191768" cy="2191768"/>
          </a:xfrm>
          <a:prstGeom prst="rect">
            <a:avLst/>
          </a:prstGeom>
        </p:spPr>
      </p:pic>
      <p:pic>
        <p:nvPicPr>
          <p:cNvPr id="24" name="그림 23" descr="상징, 클립아트, 디자인, 창의성이(가) 표시된 사진&#10;&#10;자동 생성된 설명">
            <a:extLst>
              <a:ext uri="{FF2B5EF4-FFF2-40B4-BE49-F238E27FC236}">
                <a16:creationId xmlns:a16="http://schemas.microsoft.com/office/drawing/2014/main" id="{3BE5F294-2B00-3396-71C6-B57478462E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45" y="2499201"/>
            <a:ext cx="1733167" cy="17331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955A5C-978C-13BC-180E-39AC9F359974}"/>
              </a:ext>
            </a:extLst>
          </p:cNvPr>
          <p:cNvSpPr txBox="1"/>
          <p:nvPr/>
        </p:nvSpPr>
        <p:spPr>
          <a:xfrm>
            <a:off x="9245865" y="4834941"/>
            <a:ext cx="138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당도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FCA5EE-E7AA-7A7E-D7E7-AAD107C38638}"/>
              </a:ext>
            </a:extLst>
          </p:cNvPr>
          <p:cNvSpPr txBox="1"/>
          <p:nvPr/>
        </p:nvSpPr>
        <p:spPr>
          <a:xfrm>
            <a:off x="9245865" y="5547381"/>
            <a:ext cx="123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B7C7F"/>
                </a:solidFill>
              </a:rPr>
              <a:t> </a:t>
            </a:r>
            <a:r>
              <a:rPr lang="ko-KR" altLang="en-US" sz="2800" b="1" dirty="0">
                <a:solidFill>
                  <a:srgbClr val="7B7C7F"/>
                </a:solidFill>
              </a:rPr>
              <a:t>평점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7BDCF8-A7DA-2965-E384-2DA4E320E1F6}"/>
              </a:ext>
            </a:extLst>
          </p:cNvPr>
          <p:cNvSpPr txBox="1"/>
          <p:nvPr/>
        </p:nvSpPr>
        <p:spPr>
          <a:xfrm>
            <a:off x="5361608" y="4833779"/>
            <a:ext cx="189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TIPer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90147F-3FA7-65DB-91A8-679ADA102D52}"/>
              </a:ext>
            </a:extLst>
          </p:cNvPr>
          <p:cNvSpPr txBox="1"/>
          <p:nvPr/>
        </p:nvSpPr>
        <p:spPr>
          <a:xfrm>
            <a:off x="5473174" y="5546219"/>
            <a:ext cx="123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B7C7F"/>
                </a:solidFill>
              </a:rPr>
              <a:t> </a:t>
            </a:r>
            <a:r>
              <a:rPr lang="ko-KR" altLang="en-US" sz="2800" b="1" dirty="0">
                <a:solidFill>
                  <a:srgbClr val="7B7C7F"/>
                </a:solidFill>
              </a:rPr>
              <a:t>강사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D41931-A486-5F15-0D73-7CEFC50A741E}"/>
              </a:ext>
            </a:extLst>
          </p:cNvPr>
          <p:cNvSpPr txBox="1"/>
          <p:nvPr/>
        </p:nvSpPr>
        <p:spPr>
          <a:xfrm>
            <a:off x="1670414" y="4833779"/>
            <a:ext cx="174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꿀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6B660C-DD63-C037-45A9-3EEA0C64E176}"/>
              </a:ext>
            </a:extLst>
          </p:cNvPr>
          <p:cNvSpPr txBox="1"/>
          <p:nvPr/>
        </p:nvSpPr>
        <p:spPr>
          <a:xfrm>
            <a:off x="1775920" y="5564394"/>
            <a:ext cx="123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7B7C7F"/>
                </a:solidFill>
              </a:rPr>
              <a:t> </a:t>
            </a:r>
            <a:r>
              <a:rPr lang="ko-KR" altLang="en-US" sz="2800" b="1" dirty="0">
                <a:solidFill>
                  <a:srgbClr val="7B7C7F"/>
                </a:solidFill>
              </a:rPr>
              <a:t>강의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89D4ED-2C50-9639-8E44-E98C2E0A09D0}"/>
              </a:ext>
            </a:extLst>
          </p:cNvPr>
          <p:cNvSpPr txBox="1"/>
          <p:nvPr/>
        </p:nvSpPr>
        <p:spPr>
          <a:xfrm>
            <a:off x="768860" y="65011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용어설명</a:t>
            </a:r>
          </a:p>
        </p:txBody>
      </p:sp>
    </p:spTree>
    <p:extLst>
      <p:ext uri="{BB962C8B-B14F-4D97-AF65-F5344CB8AC3E}">
        <p14:creationId xmlns:p14="http://schemas.microsoft.com/office/powerpoint/2010/main" val="36079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C5C4606D-FAB3-03EB-3E31-38D4B5DD5030}"/>
              </a:ext>
            </a:extLst>
          </p:cNvPr>
          <p:cNvSpPr/>
          <p:nvPr/>
        </p:nvSpPr>
        <p:spPr>
          <a:xfrm>
            <a:off x="7438240" y="4586002"/>
            <a:ext cx="3304215" cy="764239"/>
          </a:xfrm>
          <a:prstGeom prst="chevron">
            <a:avLst/>
          </a:prstGeom>
          <a:solidFill>
            <a:srgbClr val="7B7C7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화살표: 갈매기형 수장 39">
            <a:extLst>
              <a:ext uri="{FF2B5EF4-FFF2-40B4-BE49-F238E27FC236}">
                <a16:creationId xmlns:a16="http://schemas.microsoft.com/office/drawing/2014/main" id="{56954BB8-2E60-D0ED-DD44-9C5F49F54E9D}"/>
              </a:ext>
            </a:extLst>
          </p:cNvPr>
          <p:cNvSpPr/>
          <p:nvPr/>
        </p:nvSpPr>
        <p:spPr>
          <a:xfrm>
            <a:off x="2115076" y="4592395"/>
            <a:ext cx="2908947" cy="757846"/>
          </a:xfrm>
          <a:prstGeom prst="chevron">
            <a:avLst/>
          </a:prstGeom>
          <a:solidFill>
            <a:srgbClr val="7B7C7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38">
            <a:extLst>
              <a:ext uri="{FF2B5EF4-FFF2-40B4-BE49-F238E27FC236}">
                <a16:creationId xmlns:a16="http://schemas.microsoft.com/office/drawing/2014/main" id="{0516CB0C-B443-2071-8926-8A9721E31373}"/>
              </a:ext>
            </a:extLst>
          </p:cNvPr>
          <p:cNvSpPr/>
          <p:nvPr/>
        </p:nvSpPr>
        <p:spPr>
          <a:xfrm>
            <a:off x="2063188" y="3220628"/>
            <a:ext cx="3667517" cy="772266"/>
          </a:xfrm>
          <a:prstGeom prst="chevron">
            <a:avLst/>
          </a:prstGeom>
          <a:solidFill>
            <a:srgbClr val="7B7C7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화살표: 갈매기형 수장 37">
            <a:extLst>
              <a:ext uri="{FF2B5EF4-FFF2-40B4-BE49-F238E27FC236}">
                <a16:creationId xmlns:a16="http://schemas.microsoft.com/office/drawing/2014/main" id="{21839209-A739-2DB9-E58C-214A86BB8F23}"/>
              </a:ext>
            </a:extLst>
          </p:cNvPr>
          <p:cNvSpPr/>
          <p:nvPr/>
        </p:nvSpPr>
        <p:spPr>
          <a:xfrm>
            <a:off x="4952671" y="1878464"/>
            <a:ext cx="3940043" cy="745752"/>
          </a:xfrm>
          <a:prstGeom prst="chevron">
            <a:avLst/>
          </a:prstGeom>
          <a:solidFill>
            <a:srgbClr val="7B7C7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화살표: 갈매기형 수장 36">
            <a:extLst>
              <a:ext uri="{FF2B5EF4-FFF2-40B4-BE49-F238E27FC236}">
                <a16:creationId xmlns:a16="http://schemas.microsoft.com/office/drawing/2014/main" id="{F747D39D-AA71-76E2-E510-DE03C52CD7A0}"/>
              </a:ext>
            </a:extLst>
          </p:cNvPr>
          <p:cNvSpPr/>
          <p:nvPr/>
        </p:nvSpPr>
        <p:spPr>
          <a:xfrm>
            <a:off x="2063188" y="1872429"/>
            <a:ext cx="2730332" cy="745752"/>
          </a:xfrm>
          <a:prstGeom prst="chevron">
            <a:avLst/>
          </a:prstGeom>
          <a:solidFill>
            <a:srgbClr val="7B7C7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rgbClr val="7B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3800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용어 및 사용설명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54900" y="6570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사용설명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7B7C7F"/>
                </a:solidFill>
              </a:rPr>
              <a:t>2</a:t>
            </a:r>
            <a:endParaRPr lang="ko-KR" altLang="en-US" sz="4800" b="1" dirty="0">
              <a:solidFill>
                <a:srgbClr val="7B7C7F"/>
              </a:solidFill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CFC529B0-5329-F410-3981-69BC94E3A3C3}"/>
              </a:ext>
            </a:extLst>
          </p:cNvPr>
          <p:cNvSpPr/>
          <p:nvPr/>
        </p:nvSpPr>
        <p:spPr>
          <a:xfrm>
            <a:off x="665545" y="1851949"/>
            <a:ext cx="1238491" cy="772267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EF532-0458-9C3D-E0A3-606F1D6EB44A}"/>
              </a:ext>
            </a:extLst>
          </p:cNvPr>
          <p:cNvSpPr txBox="1"/>
          <p:nvPr/>
        </p:nvSpPr>
        <p:spPr>
          <a:xfrm>
            <a:off x="824697" y="2052254"/>
            <a:ext cx="7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68FD3-3BE2-0A3F-1A8C-3200BEF0B98C}"/>
              </a:ext>
            </a:extLst>
          </p:cNvPr>
          <p:cNvSpPr txBox="1"/>
          <p:nvPr/>
        </p:nvSpPr>
        <p:spPr>
          <a:xfrm>
            <a:off x="2669494" y="2065511"/>
            <a:ext cx="174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 충전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2E01DA-8ABA-52C9-B3D9-3E90E246186C}"/>
              </a:ext>
            </a:extLst>
          </p:cNvPr>
          <p:cNvSpPr txBox="1"/>
          <p:nvPr/>
        </p:nvSpPr>
        <p:spPr>
          <a:xfrm>
            <a:off x="5589137" y="2082102"/>
            <a:ext cx="281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강사에게 강의견적 요청</a:t>
            </a: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828FBA8C-0261-6920-50F3-E4E13DB8C893}"/>
              </a:ext>
            </a:extLst>
          </p:cNvPr>
          <p:cNvSpPr/>
          <p:nvPr/>
        </p:nvSpPr>
        <p:spPr>
          <a:xfrm>
            <a:off x="665545" y="3235048"/>
            <a:ext cx="1238491" cy="77226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FDD6C2-625C-26FB-00BB-CB58D6B4ED34}"/>
              </a:ext>
            </a:extLst>
          </p:cNvPr>
          <p:cNvSpPr txBox="1"/>
          <p:nvPr/>
        </p:nvSpPr>
        <p:spPr>
          <a:xfrm>
            <a:off x="824699" y="3460262"/>
            <a:ext cx="7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B7DCC4-C0FC-EA00-D683-34BB6BEC02C7}"/>
              </a:ext>
            </a:extLst>
          </p:cNvPr>
          <p:cNvSpPr txBox="1"/>
          <p:nvPr/>
        </p:nvSpPr>
        <p:spPr>
          <a:xfrm>
            <a:off x="2619790" y="3436629"/>
            <a:ext cx="265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회원에게 강의견적 전송</a:t>
            </a: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F40406DE-5EF2-34F9-912D-222858F33931}"/>
              </a:ext>
            </a:extLst>
          </p:cNvPr>
          <p:cNvSpPr/>
          <p:nvPr/>
        </p:nvSpPr>
        <p:spPr>
          <a:xfrm>
            <a:off x="665545" y="4592395"/>
            <a:ext cx="1238491" cy="77226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0AD50-2A27-1991-A651-205206A0DE60}"/>
              </a:ext>
            </a:extLst>
          </p:cNvPr>
          <p:cNvSpPr txBox="1"/>
          <p:nvPr/>
        </p:nvSpPr>
        <p:spPr>
          <a:xfrm>
            <a:off x="824698" y="4792699"/>
            <a:ext cx="7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16BEB-0244-C890-2531-E53C19658535}"/>
              </a:ext>
            </a:extLst>
          </p:cNvPr>
          <p:cNvSpPr txBox="1"/>
          <p:nvPr/>
        </p:nvSpPr>
        <p:spPr>
          <a:xfrm>
            <a:off x="2703150" y="4798431"/>
            <a:ext cx="20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강의견적 수락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49DF22-9B65-AF89-5710-910931908C14}"/>
              </a:ext>
            </a:extLst>
          </p:cNvPr>
          <p:cNvSpPr txBox="1"/>
          <p:nvPr/>
        </p:nvSpPr>
        <p:spPr>
          <a:xfrm>
            <a:off x="8046053" y="4783455"/>
            <a:ext cx="220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수강완료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리뷰작성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3AB334-A3AA-1F53-9A38-A0EFA14B830B}"/>
              </a:ext>
            </a:extLst>
          </p:cNvPr>
          <p:cNvSpPr txBox="1"/>
          <p:nvPr/>
        </p:nvSpPr>
        <p:spPr>
          <a:xfrm>
            <a:off x="555304" y="5994152"/>
            <a:ext cx="7943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회원은 승급신청을 통해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TIPer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강사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활동할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화살표: 갈매기형 수장 41">
            <a:extLst>
              <a:ext uri="{FF2B5EF4-FFF2-40B4-BE49-F238E27FC236}">
                <a16:creationId xmlns:a16="http://schemas.microsoft.com/office/drawing/2014/main" id="{B9DB6B7F-D067-6B09-31AD-8A0BE21BDAD1}"/>
              </a:ext>
            </a:extLst>
          </p:cNvPr>
          <p:cNvSpPr/>
          <p:nvPr/>
        </p:nvSpPr>
        <p:spPr>
          <a:xfrm>
            <a:off x="5092830" y="4586002"/>
            <a:ext cx="2276603" cy="757846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2FB080-90A7-683C-F98C-B8B6F062D071}"/>
              </a:ext>
            </a:extLst>
          </p:cNvPr>
          <p:cNvSpPr txBox="1"/>
          <p:nvPr/>
        </p:nvSpPr>
        <p:spPr>
          <a:xfrm>
            <a:off x="5730705" y="4793862"/>
            <a:ext cx="133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수강</a:t>
            </a:r>
          </a:p>
        </p:txBody>
      </p:sp>
    </p:spTree>
    <p:extLst>
      <p:ext uri="{BB962C8B-B14F-4D97-AF65-F5344CB8AC3E}">
        <p14:creationId xmlns:p14="http://schemas.microsoft.com/office/powerpoint/2010/main" val="6700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705</Words>
  <Application>Microsoft Office PowerPoint</Application>
  <PresentationFormat>와이드스크린</PresentationFormat>
  <Paragraphs>198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Arial</vt:lpstr>
      <vt:lpstr>나눔스퀘어 ExtraBold</vt:lpstr>
      <vt:lpstr>Arial Nova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오 현민</cp:lastModifiedBy>
  <cp:revision>55</cp:revision>
  <dcterms:created xsi:type="dcterms:W3CDTF">2020-12-13T00:02:47Z</dcterms:created>
  <dcterms:modified xsi:type="dcterms:W3CDTF">2023-05-23T08:09:54Z</dcterms:modified>
</cp:coreProperties>
</file>